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4" r:id="rId4"/>
  </p:sldMasterIdLst>
  <p:sldIdLst>
    <p:sldId id="270" r:id="rId5"/>
    <p:sldId id="309" r:id="rId6"/>
    <p:sldId id="340" r:id="rId7"/>
    <p:sldId id="341" r:id="rId8"/>
    <p:sldId id="344" r:id="rId9"/>
    <p:sldId id="347" r:id="rId10"/>
    <p:sldId id="346" r:id="rId11"/>
    <p:sldId id="348" r:id="rId12"/>
    <p:sldId id="350" r:id="rId13"/>
    <p:sldId id="349" r:id="rId14"/>
    <p:sldId id="351" r:id="rId15"/>
    <p:sldId id="352" r:id="rId16"/>
    <p:sldId id="353" r:id="rId17"/>
    <p:sldId id="271" r:id="rId18"/>
    <p:sldId id="354" r:id="rId19"/>
    <p:sldId id="355" r:id="rId20"/>
    <p:sldId id="356" r:id="rId21"/>
    <p:sldId id="357" r:id="rId22"/>
    <p:sldId id="358" r:id="rId23"/>
    <p:sldId id="360" r:id="rId24"/>
    <p:sldId id="361" r:id="rId25"/>
    <p:sldId id="363" r:id="rId26"/>
    <p:sldId id="364" r:id="rId27"/>
    <p:sldId id="365" r:id="rId28"/>
    <p:sldId id="3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81A05-E643-40A9-B8BF-3BE68660EFD3}" v="78" dt="2022-03-22T17:14:18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0" y="844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 Jose Anilto dos Anjos" userId="3e930d52b51543a5" providerId="LiveId" clId="{F7B81A05-E643-40A9-B8BF-3BE68660EFD3}"/>
    <pc:docChg chg="undo custSel addSld delSld modSld sldOrd">
      <pc:chgData name="Cap Jose Anilto dos Anjos" userId="3e930d52b51543a5" providerId="LiveId" clId="{F7B81A05-E643-40A9-B8BF-3BE68660EFD3}" dt="2022-03-22T17:25:18.771" v="3821" actId="20577"/>
      <pc:docMkLst>
        <pc:docMk/>
      </pc:docMkLst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13758320" sldId="257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12682184" sldId="258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86176497" sldId="259"/>
        </pc:sldMkLst>
      </pc:sldChg>
      <pc:sldChg chg="addSp delSp modSp mod ord">
        <pc:chgData name="Cap Jose Anilto dos Anjos" userId="3e930d52b51543a5" providerId="LiveId" clId="{F7B81A05-E643-40A9-B8BF-3BE68660EFD3}" dt="2022-03-17T01:18:15.137" v="3336" actId="20577"/>
        <pc:sldMkLst>
          <pc:docMk/>
          <pc:sldMk cId="2116302824" sldId="271"/>
        </pc:sldMkLst>
        <pc:spChg chg="add mod">
          <ac:chgData name="Cap Jose Anilto dos Anjos" userId="3e930d52b51543a5" providerId="LiveId" clId="{F7B81A05-E643-40A9-B8BF-3BE68660EFD3}" dt="2022-03-17T00:33:45.392" v="2948" actId="1076"/>
          <ac:spMkLst>
            <pc:docMk/>
            <pc:sldMk cId="2116302824" sldId="271"/>
            <ac:spMk id="3" creationId="{D499CE25-5254-46A1-B0F6-C4DB2BD1C616}"/>
          </ac:spMkLst>
        </pc:spChg>
        <pc:spChg chg="add del mod">
          <ac:chgData name="Cap Jose Anilto dos Anjos" userId="3e930d52b51543a5" providerId="LiveId" clId="{F7B81A05-E643-40A9-B8BF-3BE68660EFD3}" dt="2022-03-17T01:18:15.137" v="3336" actId="20577"/>
          <ac:spMkLst>
            <pc:docMk/>
            <pc:sldMk cId="2116302824" sldId="271"/>
            <ac:spMk id="10" creationId="{22EACE2C-F0BB-4B26-BDA0-E1B66FC049A7}"/>
          </ac:spMkLst>
        </pc:spChg>
        <pc:spChg chg="del mod">
          <ac:chgData name="Cap Jose Anilto dos Anjos" userId="3e930d52b51543a5" providerId="LiveId" clId="{F7B81A05-E643-40A9-B8BF-3BE68660EFD3}" dt="2022-03-15T21:58:06.674" v="1474" actId="478"/>
          <ac:spMkLst>
            <pc:docMk/>
            <pc:sldMk cId="2116302824" sldId="271"/>
            <ac:spMk id="11" creationId="{DF7CD60F-31E5-47BD-825E-DF5FFB019C06}"/>
          </ac:spMkLst>
        </pc:spChg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956500138" sldId="275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347399745" sldId="276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200000714" sldId="277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720491299" sldId="278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823802265" sldId="279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49901301" sldId="280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241350302" sldId="281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169082968" sldId="282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300285390" sldId="283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236049700" sldId="284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265416263" sldId="285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087399440" sldId="286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161881074" sldId="287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299181792" sldId="288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432990251" sldId="289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30503912" sldId="290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815976364" sldId="292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922752646" sldId="293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004403799" sldId="295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871885259" sldId="296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333573752" sldId="297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794804899" sldId="298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679750258" sldId="299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531459975" sldId="300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3182193705" sldId="301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693040436" sldId="302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528810742" sldId="303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349625756" sldId="304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324749148" sldId="305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366296285" sldId="306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228638972" sldId="308"/>
        </pc:sldMkLst>
      </pc:sldChg>
      <pc:sldChg chg="addSp delSp modSp mod">
        <pc:chgData name="Cap Jose Anilto dos Anjos" userId="3e930d52b51543a5" providerId="LiveId" clId="{F7B81A05-E643-40A9-B8BF-3BE68660EFD3}" dt="2022-03-16T16:00:23.519" v="1566" actId="14100"/>
        <pc:sldMkLst>
          <pc:docMk/>
          <pc:sldMk cId="4201278032" sldId="309"/>
        </pc:sldMkLst>
        <pc:spChg chg="add del mod">
          <ac:chgData name="Cap Jose Anilto dos Anjos" userId="3e930d52b51543a5" providerId="LiveId" clId="{F7B81A05-E643-40A9-B8BF-3BE68660EFD3}" dt="2022-03-16T15:56:28.724" v="1529" actId="478"/>
          <ac:spMkLst>
            <pc:docMk/>
            <pc:sldMk cId="4201278032" sldId="309"/>
            <ac:spMk id="2" creationId="{B2EBD5A2-9CD0-4B54-8343-FA0930ACEA79}"/>
          </ac:spMkLst>
        </pc:spChg>
        <pc:spChg chg="del mod">
          <ac:chgData name="Cap Jose Anilto dos Anjos" userId="3e930d52b51543a5" providerId="LiveId" clId="{F7B81A05-E643-40A9-B8BF-3BE68660EFD3}" dt="2022-03-15T20:56:34.479" v="37" actId="478"/>
          <ac:spMkLst>
            <pc:docMk/>
            <pc:sldMk cId="4201278032" sldId="309"/>
            <ac:spMk id="2" creationId="{D735F7F3-C1B5-4B60-A00A-4EB618DDFB5A}"/>
          </ac:spMkLst>
        </pc:spChg>
        <pc:spChg chg="add mod ord">
          <ac:chgData name="Cap Jose Anilto dos Anjos" userId="3e930d52b51543a5" providerId="LiveId" clId="{F7B81A05-E643-40A9-B8BF-3BE68660EFD3}" dt="2022-03-16T15:58:40.305" v="1550" actId="207"/>
          <ac:spMkLst>
            <pc:docMk/>
            <pc:sldMk cId="4201278032" sldId="309"/>
            <ac:spMk id="3" creationId="{17703BC0-6C35-4BF4-B768-1FCA1BFBF12E}"/>
          </ac:spMkLst>
        </pc:spChg>
        <pc:spChg chg="mod">
          <ac:chgData name="Cap Jose Anilto dos Anjos" userId="3e930d52b51543a5" providerId="LiveId" clId="{F7B81A05-E643-40A9-B8BF-3BE68660EFD3}" dt="2022-03-15T20:54:34.662" v="13" actId="20577"/>
          <ac:spMkLst>
            <pc:docMk/>
            <pc:sldMk cId="4201278032" sldId="309"/>
            <ac:spMk id="13" creationId="{9D177CFB-2F66-48D4-BA1B-34F24DA12A71}"/>
          </ac:spMkLst>
        </pc:spChg>
        <pc:spChg chg="del mod topLvl">
          <ac:chgData name="Cap Jose Anilto dos Anjos" userId="3e930d52b51543a5" providerId="LiveId" clId="{F7B81A05-E643-40A9-B8BF-3BE68660EFD3}" dt="2022-03-16T15:58:47.163" v="1551" actId="478"/>
          <ac:spMkLst>
            <pc:docMk/>
            <pc:sldMk cId="4201278032" sldId="309"/>
            <ac:spMk id="15" creationId="{BAB37CD9-AA95-4130-8937-8C2DA40359F0}"/>
          </ac:spMkLst>
        </pc:spChg>
        <pc:spChg chg="mod topLvl">
          <ac:chgData name="Cap Jose Anilto dos Anjos" userId="3e930d52b51543a5" providerId="LiveId" clId="{F7B81A05-E643-40A9-B8BF-3BE68660EFD3}" dt="2022-03-16T15:57:52.541" v="1544" actId="1076"/>
          <ac:spMkLst>
            <pc:docMk/>
            <pc:sldMk cId="4201278032" sldId="309"/>
            <ac:spMk id="16" creationId="{6CF978DD-7528-4168-9370-C77F99C91A31}"/>
          </ac:spMkLst>
        </pc:spChg>
        <pc:spChg chg="add mod ord">
          <ac:chgData name="Cap Jose Anilto dos Anjos" userId="3e930d52b51543a5" providerId="LiveId" clId="{F7B81A05-E643-40A9-B8BF-3BE68660EFD3}" dt="2022-03-16T16:00:02.526" v="1564" actId="1076"/>
          <ac:spMkLst>
            <pc:docMk/>
            <pc:sldMk cId="4201278032" sldId="309"/>
            <ac:spMk id="17" creationId="{0FBE4E91-CC80-42D3-97A3-EC8F7F7538E1}"/>
          </ac:spMkLst>
        </pc:spChg>
        <pc:spChg chg="mod topLvl">
          <ac:chgData name="Cap Jose Anilto dos Anjos" userId="3e930d52b51543a5" providerId="LiveId" clId="{F7B81A05-E643-40A9-B8BF-3BE68660EFD3}" dt="2022-03-15T21:05:51.574" v="124" actId="1076"/>
          <ac:spMkLst>
            <pc:docMk/>
            <pc:sldMk cId="4201278032" sldId="309"/>
            <ac:spMk id="18" creationId="{485DDF7F-7B79-48D2-9CDC-A7D8AD75CC39}"/>
          </ac:spMkLst>
        </pc:spChg>
        <pc:spChg chg="del mod topLvl">
          <ac:chgData name="Cap Jose Anilto dos Anjos" userId="3e930d52b51543a5" providerId="LiveId" clId="{F7B81A05-E643-40A9-B8BF-3BE68660EFD3}" dt="2022-03-15T20:58:16.622" v="50" actId="478"/>
          <ac:spMkLst>
            <pc:docMk/>
            <pc:sldMk cId="4201278032" sldId="309"/>
            <ac:spMk id="19" creationId="{3A2FCFFF-C5B9-477D-B0D0-2B97D90B6AA2}"/>
          </ac:spMkLst>
        </pc:spChg>
        <pc:spChg chg="add mod ord">
          <ac:chgData name="Cap Jose Anilto dos Anjos" userId="3e930d52b51543a5" providerId="LiveId" clId="{F7B81A05-E643-40A9-B8BF-3BE68660EFD3}" dt="2022-03-16T16:00:23.519" v="1566" actId="14100"/>
          <ac:spMkLst>
            <pc:docMk/>
            <pc:sldMk cId="4201278032" sldId="309"/>
            <ac:spMk id="19" creationId="{40660B1A-5C60-4E14-ABE7-36C213EB27A2}"/>
          </ac:spMkLst>
        </pc:spChg>
        <pc:spChg chg="del mod topLvl">
          <ac:chgData name="Cap Jose Anilto dos Anjos" userId="3e930d52b51543a5" providerId="LiveId" clId="{F7B81A05-E643-40A9-B8BF-3BE68660EFD3}" dt="2022-03-15T20:58:26.100" v="52" actId="478"/>
          <ac:spMkLst>
            <pc:docMk/>
            <pc:sldMk cId="4201278032" sldId="309"/>
            <ac:spMk id="20" creationId="{D7251AE2-EFC9-498B-85D4-C262F0785F5C}"/>
          </ac:spMkLst>
        </pc:spChg>
        <pc:spChg chg="del mod topLvl">
          <ac:chgData name="Cap Jose Anilto dos Anjos" userId="3e930d52b51543a5" providerId="LiveId" clId="{F7B81A05-E643-40A9-B8BF-3BE68660EFD3}" dt="2022-03-15T20:58:30.929" v="54" actId="478"/>
          <ac:spMkLst>
            <pc:docMk/>
            <pc:sldMk cId="4201278032" sldId="309"/>
            <ac:spMk id="21" creationId="{BFB2876C-DAA7-461F-8935-0366926C4227}"/>
          </ac:spMkLst>
        </pc:spChg>
        <pc:spChg chg="del topLvl">
          <ac:chgData name="Cap Jose Anilto dos Anjos" userId="3e930d52b51543a5" providerId="LiveId" clId="{F7B81A05-E643-40A9-B8BF-3BE68660EFD3}" dt="2022-03-15T20:54:50.508" v="27" actId="478"/>
          <ac:spMkLst>
            <pc:docMk/>
            <pc:sldMk cId="4201278032" sldId="309"/>
            <ac:spMk id="27" creationId="{DC133AA1-02AF-4CAD-B30D-93BB59103663}"/>
          </ac:spMkLst>
        </pc:spChg>
        <pc:spChg chg="del topLvl">
          <ac:chgData name="Cap Jose Anilto dos Anjos" userId="3e930d52b51543a5" providerId="LiveId" clId="{F7B81A05-E643-40A9-B8BF-3BE68660EFD3}" dt="2022-03-15T20:54:48.028" v="26" actId="478"/>
          <ac:spMkLst>
            <pc:docMk/>
            <pc:sldMk cId="4201278032" sldId="309"/>
            <ac:spMk id="28" creationId="{B4BC9737-07BA-428C-9554-690647302237}"/>
          </ac:spMkLst>
        </pc:spChg>
        <pc:spChg chg="add del mod">
          <ac:chgData name="Cap Jose Anilto dos Anjos" userId="3e930d52b51543a5" providerId="LiveId" clId="{F7B81A05-E643-40A9-B8BF-3BE68660EFD3}" dt="2022-03-15T20:56:37.837" v="38" actId="478"/>
          <ac:spMkLst>
            <pc:docMk/>
            <pc:sldMk cId="4201278032" sldId="309"/>
            <ac:spMk id="34" creationId="{34879982-9A5E-45AC-B446-29A0864A3078}"/>
          </ac:spMkLst>
        </pc:spChg>
        <pc:spChg chg="add mod">
          <ac:chgData name="Cap Jose Anilto dos Anjos" userId="3e930d52b51543a5" providerId="LiveId" clId="{F7B81A05-E643-40A9-B8BF-3BE68660EFD3}" dt="2022-03-16T15:54:32.411" v="1511" actId="20577"/>
          <ac:spMkLst>
            <pc:docMk/>
            <pc:sldMk cId="4201278032" sldId="309"/>
            <ac:spMk id="37" creationId="{B457F7E7-F63D-41D4-8260-B2A1EAE78697}"/>
          </ac:spMkLst>
        </pc:spChg>
        <pc:grpChg chg="del">
          <ac:chgData name="Cap Jose Anilto dos Anjos" userId="3e930d52b51543a5" providerId="LiveId" clId="{F7B81A05-E643-40A9-B8BF-3BE68660EFD3}" dt="2022-03-15T20:56:05.372" v="30" actId="478"/>
          <ac:grpSpMkLst>
            <pc:docMk/>
            <pc:sldMk cId="4201278032" sldId="309"/>
            <ac:grpSpMk id="3" creationId="{B518E359-3B6A-432F-BE74-871B9CB26BFE}"/>
          </ac:grpSpMkLst>
        </pc:grpChg>
        <pc:grpChg chg="del mod">
          <ac:chgData name="Cap Jose Anilto dos Anjos" userId="3e930d52b51543a5" providerId="LiveId" clId="{F7B81A05-E643-40A9-B8BF-3BE68660EFD3}" dt="2022-03-16T15:56:19.698" v="1526" actId="478"/>
          <ac:grpSpMkLst>
            <pc:docMk/>
            <pc:sldMk cId="4201278032" sldId="309"/>
            <ac:grpSpMk id="11" creationId="{79A1E27F-9076-4DF8-A8A7-CD559C25DB7F}"/>
          </ac:grpSpMkLst>
        </pc:grpChg>
        <pc:grpChg chg="del mod">
          <ac:chgData name="Cap Jose Anilto dos Anjos" userId="3e930d52b51543a5" providerId="LiveId" clId="{F7B81A05-E643-40A9-B8BF-3BE68660EFD3}" dt="2022-03-16T15:57:12.330" v="1536" actId="165"/>
          <ac:grpSpMkLst>
            <pc:docMk/>
            <pc:sldMk cId="4201278032" sldId="309"/>
            <ac:grpSpMk id="14" creationId="{0FD9B31B-379F-4242-99E8-108045B0AD62}"/>
          </ac:grpSpMkLst>
        </pc:grpChg>
        <pc:grpChg chg="del topLvl">
          <ac:chgData name="Cap Jose Anilto dos Anjos" userId="3e930d52b51543a5" providerId="LiveId" clId="{F7B81A05-E643-40A9-B8BF-3BE68660EFD3}" dt="2022-03-15T20:58:09.980" v="48" actId="165"/>
          <ac:grpSpMkLst>
            <pc:docMk/>
            <pc:sldMk cId="4201278032" sldId="309"/>
            <ac:grpSpMk id="17" creationId="{7DEB3721-3A68-4ECD-B37B-72378364922C}"/>
          </ac:grpSpMkLst>
        </pc:grpChg>
        <pc:grpChg chg="del topLvl">
          <ac:chgData name="Cap Jose Anilto dos Anjos" userId="3e930d52b51543a5" providerId="LiveId" clId="{F7B81A05-E643-40A9-B8BF-3BE68660EFD3}" dt="2022-03-15T21:01:02.950" v="73" actId="478"/>
          <ac:grpSpMkLst>
            <pc:docMk/>
            <pc:sldMk cId="4201278032" sldId="309"/>
            <ac:grpSpMk id="22" creationId="{CAA64E77-CEE9-4696-833D-F01B317EAA4F}"/>
          </ac:grpSpMkLst>
        </pc:grpChg>
        <pc:grpChg chg="del">
          <ac:chgData name="Cap Jose Anilto dos Anjos" userId="3e930d52b51543a5" providerId="LiveId" clId="{F7B81A05-E643-40A9-B8BF-3BE68660EFD3}" dt="2022-03-15T20:54:48.028" v="26" actId="478"/>
          <ac:grpSpMkLst>
            <pc:docMk/>
            <pc:sldMk cId="4201278032" sldId="309"/>
            <ac:grpSpMk id="32" creationId="{534D737C-B84D-4931-950D-46BC44FF1AF2}"/>
          </ac:grpSpMkLst>
        </pc:grpChg>
        <pc:grpChg chg="del">
          <ac:chgData name="Cap Jose Anilto dos Anjos" userId="3e930d52b51543a5" providerId="LiveId" clId="{F7B81A05-E643-40A9-B8BF-3BE68660EFD3}" dt="2022-03-15T20:54:50.508" v="27" actId="478"/>
          <ac:grpSpMkLst>
            <pc:docMk/>
            <pc:sldMk cId="4201278032" sldId="309"/>
            <ac:grpSpMk id="33" creationId="{C7C8A7C6-C610-4157-90D5-40EA5767A49E}"/>
          </ac:grpSpMkLst>
        </pc:grpChg>
        <pc:picChg chg="add del mod">
          <ac:chgData name="Cap Jose Anilto dos Anjos" userId="3e930d52b51543a5" providerId="LiveId" clId="{F7B81A05-E643-40A9-B8BF-3BE68660EFD3}" dt="2022-03-15T20:56:31.815" v="36" actId="478"/>
          <ac:picMkLst>
            <pc:docMk/>
            <pc:sldMk cId="4201278032" sldId="309"/>
            <ac:picMk id="30" creationId="{EA53B31D-6D5D-4E80-8658-64DDCA6F0C02}"/>
          </ac:picMkLst>
        </pc:picChg>
        <pc:picChg chg="add mod ord">
          <ac:chgData name="Cap Jose Anilto dos Anjos" userId="3e930d52b51543a5" providerId="LiveId" clId="{F7B81A05-E643-40A9-B8BF-3BE68660EFD3}" dt="2022-03-15T21:06:00.637" v="125" actId="166"/>
          <ac:picMkLst>
            <pc:docMk/>
            <pc:sldMk cId="4201278032" sldId="309"/>
            <ac:picMk id="36" creationId="{E9A04F43-5748-4344-B68C-6D2C69F2D6A7}"/>
          </ac:picMkLst>
        </pc:picChg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476168722" sldId="310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543455538" sldId="311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454682639" sldId="312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799171957" sldId="313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876252340" sldId="314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885242968" sldId="315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832103495" sldId="316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401309028" sldId="317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696856416" sldId="318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742988478" sldId="319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122165027" sldId="320"/>
        </pc:sldMkLst>
      </pc:sldChg>
      <pc:sldChg chg="del">
        <pc:chgData name="Cap Jose Anilto dos Anjos" userId="3e930d52b51543a5" providerId="LiveId" clId="{F7B81A05-E643-40A9-B8BF-3BE68660EFD3}" dt="2022-03-15T21:33:12.397" v="575" actId="47"/>
        <pc:sldMkLst>
          <pc:docMk/>
          <pc:sldMk cId="2487105098" sldId="339"/>
        </pc:sldMkLst>
      </pc:sldChg>
      <pc:sldChg chg="delSp modSp add mod">
        <pc:chgData name="Cap Jose Anilto dos Anjos" userId="3e930d52b51543a5" providerId="LiveId" clId="{F7B81A05-E643-40A9-B8BF-3BE68660EFD3}" dt="2022-03-16T16:00:55.581" v="1567" actId="14100"/>
        <pc:sldMkLst>
          <pc:docMk/>
          <pc:sldMk cId="73228805" sldId="340"/>
        </pc:sldMkLst>
        <pc:spChg chg="mod">
          <ac:chgData name="Cap Jose Anilto dos Anjos" userId="3e930d52b51543a5" providerId="LiveId" clId="{F7B81A05-E643-40A9-B8BF-3BE68660EFD3}" dt="2022-03-15T21:07:29.663" v="155" actId="1076"/>
          <ac:spMkLst>
            <pc:docMk/>
            <pc:sldMk cId="73228805" sldId="340"/>
            <ac:spMk id="12" creationId="{AD64E655-BE2E-4769-BF7F-A6D4CDF601B1}"/>
          </ac:spMkLst>
        </pc:spChg>
        <pc:spChg chg="mod">
          <ac:chgData name="Cap Jose Anilto dos Anjos" userId="3e930d52b51543a5" providerId="LiveId" clId="{F7B81A05-E643-40A9-B8BF-3BE68660EFD3}" dt="2022-03-15T21:07:13.359" v="153" actId="20577"/>
          <ac:spMkLst>
            <pc:docMk/>
            <pc:sldMk cId="73228805" sldId="340"/>
            <ac:spMk id="13" creationId="{9D177CFB-2F66-48D4-BA1B-34F24DA12A71}"/>
          </ac:spMkLst>
        </pc:spChg>
        <pc:spChg chg="mod">
          <ac:chgData name="Cap Jose Anilto dos Anjos" userId="3e930d52b51543a5" providerId="LiveId" clId="{F7B81A05-E643-40A9-B8BF-3BE68660EFD3}" dt="2022-03-15T21:12:27.391" v="247" actId="14100"/>
          <ac:spMkLst>
            <pc:docMk/>
            <pc:sldMk cId="73228805" sldId="340"/>
            <ac:spMk id="18" creationId="{485DDF7F-7B79-48D2-9CDC-A7D8AD75CC39}"/>
          </ac:spMkLst>
        </pc:spChg>
        <pc:spChg chg="del mod">
          <ac:chgData name="Cap Jose Anilto dos Anjos" userId="3e930d52b51543a5" providerId="LiveId" clId="{F7B81A05-E643-40A9-B8BF-3BE68660EFD3}" dt="2022-03-15T21:06:49.087" v="128" actId="478"/>
          <ac:spMkLst>
            <pc:docMk/>
            <pc:sldMk cId="73228805" sldId="340"/>
            <ac:spMk id="37" creationId="{B457F7E7-F63D-41D4-8260-B2A1EAE78697}"/>
          </ac:spMkLst>
        </pc:spChg>
        <pc:grpChg chg="mod">
          <ac:chgData name="Cap Jose Anilto dos Anjos" userId="3e930d52b51543a5" providerId="LiveId" clId="{F7B81A05-E643-40A9-B8BF-3BE68660EFD3}" dt="2022-03-16T16:00:55.581" v="1567" actId="14100"/>
          <ac:grpSpMkLst>
            <pc:docMk/>
            <pc:sldMk cId="73228805" sldId="340"/>
            <ac:grpSpMk id="11" creationId="{79A1E27F-9076-4DF8-A8A7-CD559C25DB7F}"/>
          </ac:grpSpMkLst>
        </pc:grpChg>
        <pc:grpChg chg="del">
          <ac:chgData name="Cap Jose Anilto dos Anjos" userId="3e930d52b51543a5" providerId="LiveId" clId="{F7B81A05-E643-40A9-B8BF-3BE68660EFD3}" dt="2022-03-15T21:06:50.252" v="129" actId="478"/>
          <ac:grpSpMkLst>
            <pc:docMk/>
            <pc:sldMk cId="73228805" sldId="340"/>
            <ac:grpSpMk id="14" creationId="{0FD9B31B-379F-4242-99E8-108045B0AD62}"/>
          </ac:grpSpMkLst>
        </pc:grpChg>
        <pc:picChg chg="del">
          <ac:chgData name="Cap Jose Anilto dos Anjos" userId="3e930d52b51543a5" providerId="LiveId" clId="{F7B81A05-E643-40A9-B8BF-3BE68660EFD3}" dt="2022-03-15T21:06:53.369" v="130" actId="478"/>
          <ac:picMkLst>
            <pc:docMk/>
            <pc:sldMk cId="73228805" sldId="340"/>
            <ac:picMk id="36" creationId="{E9A04F43-5748-4344-B68C-6D2C69F2D6A7}"/>
          </ac:picMkLst>
        </pc:picChg>
      </pc:sldChg>
      <pc:sldChg chg="modSp add mod">
        <pc:chgData name="Cap Jose Anilto dos Anjos" userId="3e930d52b51543a5" providerId="LiveId" clId="{F7B81A05-E643-40A9-B8BF-3BE68660EFD3}" dt="2022-03-16T16:06:14.858" v="1668" actId="20577"/>
        <pc:sldMkLst>
          <pc:docMk/>
          <pc:sldMk cId="274516360" sldId="341"/>
        </pc:sldMkLst>
        <pc:spChg chg="mod">
          <ac:chgData name="Cap Jose Anilto dos Anjos" userId="3e930d52b51543a5" providerId="LiveId" clId="{F7B81A05-E643-40A9-B8BF-3BE68660EFD3}" dt="2022-03-15T21:13:14.317" v="257" actId="20577"/>
          <ac:spMkLst>
            <pc:docMk/>
            <pc:sldMk cId="274516360" sldId="341"/>
            <ac:spMk id="13" creationId="{9D177CFB-2F66-48D4-BA1B-34F24DA12A71}"/>
          </ac:spMkLst>
        </pc:spChg>
        <pc:spChg chg="mod">
          <ac:chgData name="Cap Jose Anilto dos Anjos" userId="3e930d52b51543a5" providerId="LiveId" clId="{F7B81A05-E643-40A9-B8BF-3BE68660EFD3}" dt="2022-03-16T16:06:14.858" v="1668" actId="20577"/>
          <ac:spMkLst>
            <pc:docMk/>
            <pc:sldMk cId="274516360" sldId="341"/>
            <ac:spMk id="18" creationId="{485DDF7F-7B79-48D2-9CDC-A7D8AD75CC39}"/>
          </ac:spMkLst>
        </pc:spChg>
      </pc:sldChg>
      <pc:sldChg chg="modSp add del mod">
        <pc:chgData name="Cap Jose Anilto dos Anjos" userId="3e930d52b51543a5" providerId="LiveId" clId="{F7B81A05-E643-40A9-B8BF-3BE68660EFD3}" dt="2022-03-16T16:06:37.628" v="1671" actId="47"/>
        <pc:sldMkLst>
          <pc:docMk/>
          <pc:sldMk cId="2152931830" sldId="342"/>
        </pc:sldMkLst>
        <pc:spChg chg="mod">
          <ac:chgData name="Cap Jose Anilto dos Anjos" userId="3e930d52b51543a5" providerId="LiveId" clId="{F7B81A05-E643-40A9-B8BF-3BE68660EFD3}" dt="2022-03-15T21:15:47.915" v="273" actId="14100"/>
          <ac:spMkLst>
            <pc:docMk/>
            <pc:sldMk cId="2152931830" sldId="342"/>
            <ac:spMk id="18" creationId="{485DDF7F-7B79-48D2-9CDC-A7D8AD75CC39}"/>
          </ac:spMkLst>
        </pc:spChg>
        <pc:grpChg chg="mod">
          <ac:chgData name="Cap Jose Anilto dos Anjos" userId="3e930d52b51543a5" providerId="LiveId" clId="{F7B81A05-E643-40A9-B8BF-3BE68660EFD3}" dt="2022-03-15T21:15:45.585" v="272" actId="1076"/>
          <ac:grpSpMkLst>
            <pc:docMk/>
            <pc:sldMk cId="2152931830" sldId="342"/>
            <ac:grpSpMk id="11" creationId="{79A1E27F-9076-4DF8-A8A7-CD559C25DB7F}"/>
          </ac:grpSpMkLst>
        </pc:grpChg>
      </pc:sldChg>
      <pc:sldChg chg="add del">
        <pc:chgData name="Cap Jose Anilto dos Anjos" userId="3e930d52b51543a5" providerId="LiveId" clId="{F7B81A05-E643-40A9-B8BF-3BE68660EFD3}" dt="2022-03-16T16:06:44.134" v="1672" actId="47"/>
        <pc:sldMkLst>
          <pc:docMk/>
          <pc:sldMk cId="488507586" sldId="343"/>
        </pc:sldMkLst>
      </pc:sldChg>
      <pc:sldChg chg="addSp delSp modSp add mod">
        <pc:chgData name="Cap Jose Anilto dos Anjos" userId="3e930d52b51543a5" providerId="LiveId" clId="{F7B81A05-E643-40A9-B8BF-3BE68660EFD3}" dt="2022-03-16T16:11:42.206" v="1917" actId="1076"/>
        <pc:sldMkLst>
          <pc:docMk/>
          <pc:sldMk cId="1057949143" sldId="344"/>
        </pc:sldMkLst>
        <pc:spChg chg="add mod">
          <ac:chgData name="Cap Jose Anilto dos Anjos" userId="3e930d52b51543a5" providerId="LiveId" clId="{F7B81A05-E643-40A9-B8BF-3BE68660EFD3}" dt="2022-03-16T16:11:27.130" v="1915" actId="1076"/>
          <ac:spMkLst>
            <pc:docMk/>
            <pc:sldMk cId="1057949143" sldId="344"/>
            <ac:spMk id="6" creationId="{518A77B1-F199-4B48-80BC-4FA0EB043602}"/>
          </ac:spMkLst>
        </pc:spChg>
        <pc:spChg chg="del mod">
          <ac:chgData name="Cap Jose Anilto dos Anjos" userId="3e930d52b51543a5" providerId="LiveId" clId="{F7B81A05-E643-40A9-B8BF-3BE68660EFD3}" dt="2022-03-15T21:17:14.170" v="277" actId="478"/>
          <ac:spMkLst>
            <pc:docMk/>
            <pc:sldMk cId="1057949143" sldId="344"/>
            <ac:spMk id="18" creationId="{485DDF7F-7B79-48D2-9CDC-A7D8AD75CC39}"/>
          </ac:spMkLst>
        </pc:spChg>
        <pc:grpChg chg="mod">
          <ac:chgData name="Cap Jose Anilto dos Anjos" userId="3e930d52b51543a5" providerId="LiveId" clId="{F7B81A05-E643-40A9-B8BF-3BE68660EFD3}" dt="2022-03-15T21:17:18.442" v="278" actId="1076"/>
          <ac:grpSpMkLst>
            <pc:docMk/>
            <pc:sldMk cId="1057949143" sldId="344"/>
            <ac:grpSpMk id="11" creationId="{79A1E27F-9076-4DF8-A8A7-CD559C25DB7F}"/>
          </ac:grpSpMkLst>
        </pc:grpChg>
        <pc:graphicFrameChg chg="add mod modGraphic">
          <ac:chgData name="Cap Jose Anilto dos Anjos" userId="3e930d52b51543a5" providerId="LiveId" clId="{F7B81A05-E643-40A9-B8BF-3BE68660EFD3}" dt="2022-03-16T16:11:17.981" v="1914" actId="255"/>
          <ac:graphicFrameMkLst>
            <pc:docMk/>
            <pc:sldMk cId="1057949143" sldId="344"/>
            <ac:graphicFrameMk id="2" creationId="{9E626C32-AE38-4CC9-9AC9-A2789CA6BEC6}"/>
          </ac:graphicFrameMkLst>
        </pc:graphicFrameChg>
        <pc:picChg chg="add mod">
          <ac:chgData name="Cap Jose Anilto dos Anjos" userId="3e930d52b51543a5" providerId="LiveId" clId="{F7B81A05-E643-40A9-B8BF-3BE68660EFD3}" dt="2022-03-16T16:11:42.206" v="1917" actId="1076"/>
          <ac:picMkLst>
            <pc:docMk/>
            <pc:sldMk cId="1057949143" sldId="344"/>
            <ac:picMk id="3" creationId="{456B0752-191C-4B91-A06D-567D297650F8}"/>
          </ac:picMkLst>
        </pc:picChg>
        <pc:picChg chg="add del mod">
          <ac:chgData name="Cap Jose Anilto dos Anjos" userId="3e930d52b51543a5" providerId="LiveId" clId="{F7B81A05-E643-40A9-B8BF-3BE68660EFD3}" dt="2022-03-16T16:10:45.350" v="1911" actId="478"/>
          <ac:picMkLst>
            <pc:docMk/>
            <pc:sldMk cId="1057949143" sldId="344"/>
            <ac:picMk id="5" creationId="{FC916D63-B6C0-499E-B669-1FD082C371B7}"/>
          </ac:picMkLst>
        </pc:picChg>
      </pc:sldChg>
      <pc:sldChg chg="delSp modSp add del mod">
        <pc:chgData name="Cap Jose Anilto dos Anjos" userId="3e930d52b51543a5" providerId="LiveId" clId="{F7B81A05-E643-40A9-B8BF-3BE68660EFD3}" dt="2022-03-15T21:33:12.397" v="575" actId="47"/>
        <pc:sldMkLst>
          <pc:docMk/>
          <pc:sldMk cId="1484930622" sldId="345"/>
        </pc:sldMkLst>
        <pc:spChg chg="del mod">
          <ac:chgData name="Cap Jose Anilto dos Anjos" userId="3e930d52b51543a5" providerId="LiveId" clId="{F7B81A05-E643-40A9-B8BF-3BE68660EFD3}" dt="2022-03-15T21:21:39.793" v="352" actId="478"/>
          <ac:spMkLst>
            <pc:docMk/>
            <pc:sldMk cId="1484930622" sldId="345"/>
            <ac:spMk id="6" creationId="{518A77B1-F199-4B48-80BC-4FA0EB043602}"/>
          </ac:spMkLst>
        </pc:spChg>
        <pc:grpChg chg="del">
          <ac:chgData name="Cap Jose Anilto dos Anjos" userId="3e930d52b51543a5" providerId="LiveId" clId="{F7B81A05-E643-40A9-B8BF-3BE68660EFD3}" dt="2022-03-15T21:21:40.529" v="353" actId="478"/>
          <ac:grpSpMkLst>
            <pc:docMk/>
            <pc:sldMk cId="1484930622" sldId="345"/>
            <ac:grpSpMk id="11" creationId="{79A1E27F-9076-4DF8-A8A7-CD559C25DB7F}"/>
          </ac:grpSpMkLst>
        </pc:grpChg>
        <pc:picChg chg="del">
          <ac:chgData name="Cap Jose Anilto dos Anjos" userId="3e930d52b51543a5" providerId="LiveId" clId="{F7B81A05-E643-40A9-B8BF-3BE68660EFD3}" dt="2022-03-15T21:21:36.097" v="350" actId="478"/>
          <ac:picMkLst>
            <pc:docMk/>
            <pc:sldMk cId="1484930622" sldId="345"/>
            <ac:picMk id="3" creationId="{456B0752-191C-4B91-A06D-567D297650F8}"/>
          </ac:picMkLst>
        </pc:picChg>
        <pc:picChg chg="del">
          <ac:chgData name="Cap Jose Anilto dos Anjos" userId="3e930d52b51543a5" providerId="LiveId" clId="{F7B81A05-E643-40A9-B8BF-3BE68660EFD3}" dt="2022-03-15T21:21:35.388" v="349" actId="478"/>
          <ac:picMkLst>
            <pc:docMk/>
            <pc:sldMk cId="1484930622" sldId="345"/>
            <ac:picMk id="5" creationId="{FC916D63-B6C0-499E-B669-1FD082C371B7}"/>
          </ac:picMkLst>
        </pc:picChg>
      </pc:sldChg>
      <pc:sldChg chg="addSp delSp modSp add mod ord setBg modClrScheme chgLayout">
        <pc:chgData name="Cap Jose Anilto dos Anjos" userId="3e930d52b51543a5" providerId="LiveId" clId="{F7B81A05-E643-40A9-B8BF-3BE68660EFD3}" dt="2022-03-16T16:15:55.824" v="2153" actId="207"/>
        <pc:sldMkLst>
          <pc:docMk/>
          <pc:sldMk cId="3927964368" sldId="346"/>
        </pc:sldMkLst>
        <pc:spChg chg="add mod ord">
          <ac:chgData name="Cap Jose Anilto dos Anjos" userId="3e930d52b51543a5" providerId="LiveId" clId="{F7B81A05-E643-40A9-B8BF-3BE68660EFD3}" dt="2022-03-16T16:15:55.824" v="2153" actId="207"/>
          <ac:spMkLst>
            <pc:docMk/>
            <pc:sldMk cId="3927964368" sldId="346"/>
            <ac:spMk id="2" creationId="{831250EA-FD50-45AE-93BC-1C903CC8522D}"/>
          </ac:spMkLst>
        </pc:spChg>
        <pc:spChg chg="del">
          <ac:chgData name="Cap Jose Anilto dos Anjos" userId="3e930d52b51543a5" providerId="LiveId" clId="{F7B81A05-E643-40A9-B8BF-3BE68660EFD3}" dt="2022-03-15T21:23:47.745" v="404" actId="22"/>
          <ac:spMkLst>
            <pc:docMk/>
            <pc:sldMk cId="3927964368" sldId="346"/>
            <ac:spMk id="3" creationId="{4D749883-F4A1-438D-B890-0AC84D75DACB}"/>
          </ac:spMkLst>
        </pc:spChg>
        <pc:spChg chg="add mod ord">
          <ac:chgData name="Cap Jose Anilto dos Anjos" userId="3e930d52b51543a5" providerId="LiveId" clId="{F7B81A05-E643-40A9-B8BF-3BE68660EFD3}" dt="2022-03-16T16:15:48.747" v="2133" actId="207"/>
          <ac:spMkLst>
            <pc:docMk/>
            <pc:sldMk cId="3927964368" sldId="346"/>
            <ac:spMk id="5" creationId="{BF69B38E-F118-4684-8051-86FD0452A09F}"/>
          </ac:spMkLst>
        </pc:spChg>
        <pc:spChg chg="add del mod">
          <ac:chgData name="Cap Jose Anilto dos Anjos" userId="3e930d52b51543a5" providerId="LiveId" clId="{F7B81A05-E643-40A9-B8BF-3BE68660EFD3}" dt="2022-03-15T21:24:55.863" v="408" actId="931"/>
          <ac:spMkLst>
            <pc:docMk/>
            <pc:sldMk cId="3927964368" sldId="346"/>
            <ac:spMk id="7" creationId="{43949885-97E0-458F-9CFF-EEC481BF5872}"/>
          </ac:spMkLst>
        </pc:spChg>
        <pc:spChg chg="add mod">
          <ac:chgData name="Cap Jose Anilto dos Anjos" userId="3e930d52b51543a5" providerId="LiveId" clId="{F7B81A05-E643-40A9-B8BF-3BE68660EFD3}" dt="2022-03-16T16:13:59.059" v="1991" actId="1076"/>
          <ac:spMkLst>
            <pc:docMk/>
            <pc:sldMk cId="3927964368" sldId="346"/>
            <ac:spMk id="8" creationId="{C6397D0C-B7BB-4E5F-978F-9CB6C70AF8AB}"/>
          </ac:spMkLst>
        </pc:spChg>
        <pc:spChg chg="del mod">
          <ac:chgData name="Cap Jose Anilto dos Anjos" userId="3e930d52b51543a5" providerId="LiveId" clId="{F7B81A05-E643-40A9-B8BF-3BE68660EFD3}" dt="2022-03-15T21:33:36.253" v="576" actId="478"/>
          <ac:spMkLst>
            <pc:docMk/>
            <pc:sldMk cId="3927964368" sldId="346"/>
            <ac:spMk id="10" creationId="{E8DE8812-BB9C-4C25-9375-FF3A3613B908}"/>
          </ac:spMkLst>
        </pc:spChg>
        <pc:spChg chg="del">
          <ac:chgData name="Cap Jose Anilto dos Anjos" userId="3e930d52b51543a5" providerId="LiveId" clId="{F7B81A05-E643-40A9-B8BF-3BE68660EFD3}" dt="2022-03-15T21:22:40.215" v="397" actId="478"/>
          <ac:spMkLst>
            <pc:docMk/>
            <pc:sldMk cId="3927964368" sldId="346"/>
            <ac:spMk id="11" creationId="{4E475BEE-6325-441B-8B2A-5BB7F38C366B}"/>
          </ac:spMkLst>
        </pc:spChg>
        <pc:spChg chg="del">
          <ac:chgData name="Cap Jose Anilto dos Anjos" userId="3e930d52b51543a5" providerId="LiveId" clId="{F7B81A05-E643-40A9-B8BF-3BE68660EFD3}" dt="2022-03-15T21:22:37.777" v="396" actId="478"/>
          <ac:spMkLst>
            <pc:docMk/>
            <pc:sldMk cId="3927964368" sldId="346"/>
            <ac:spMk id="12" creationId="{2BD01C55-D8FE-497D-81D6-91B9A543B3A3}"/>
          </ac:spMkLst>
        </pc:spChg>
        <pc:spChg chg="del">
          <ac:chgData name="Cap Jose Anilto dos Anjos" userId="3e930d52b51543a5" providerId="LiveId" clId="{F7B81A05-E643-40A9-B8BF-3BE68660EFD3}" dt="2022-03-15T21:22:41.940" v="398" actId="478"/>
          <ac:spMkLst>
            <pc:docMk/>
            <pc:sldMk cId="3927964368" sldId="346"/>
            <ac:spMk id="14" creationId="{2094310E-FF96-4BC3-9BD0-C856081FB5E4}"/>
          </ac:spMkLst>
        </pc:spChg>
        <pc:spChg chg="add del mod">
          <ac:chgData name="Cap Jose Anilto dos Anjos" userId="3e930d52b51543a5" providerId="LiveId" clId="{F7B81A05-E643-40A9-B8BF-3BE68660EFD3}" dt="2022-03-15T21:25:05.534" v="414" actId="478"/>
          <ac:spMkLst>
            <pc:docMk/>
            <pc:sldMk cId="3927964368" sldId="346"/>
            <ac:spMk id="16" creationId="{13A521D8-8D23-43BA-B832-7DCCB2594AB0}"/>
          </ac:spMkLst>
        </pc:spChg>
        <pc:spChg chg="add del mod ord">
          <ac:chgData name="Cap Jose Anilto dos Anjos" userId="3e930d52b51543a5" providerId="LiveId" clId="{F7B81A05-E643-40A9-B8BF-3BE68660EFD3}" dt="2022-03-15T21:26:53.290" v="427" actId="478"/>
          <ac:spMkLst>
            <pc:docMk/>
            <pc:sldMk cId="3927964368" sldId="346"/>
            <ac:spMk id="19" creationId="{9259B0ED-FD59-4D2D-9674-583F8D76F935}"/>
          </ac:spMkLst>
        </pc:spChg>
        <pc:spChg chg="add mod">
          <ac:chgData name="Cap Jose Anilto dos Anjos" userId="3e930d52b51543a5" providerId="LiveId" clId="{F7B81A05-E643-40A9-B8BF-3BE68660EFD3}" dt="2022-03-16T16:15:18.872" v="2001" actId="123"/>
          <ac:spMkLst>
            <pc:docMk/>
            <pc:sldMk cId="3927964368" sldId="346"/>
            <ac:spMk id="22" creationId="{FEF3BBA4-7CDF-411B-BA7B-2533DEF995D0}"/>
          </ac:spMkLst>
        </pc:spChg>
        <pc:picChg chg="add del mod ord modCrop">
          <ac:chgData name="Cap Jose Anilto dos Anjos" userId="3e930d52b51543a5" providerId="LiveId" clId="{F7B81A05-E643-40A9-B8BF-3BE68660EFD3}" dt="2022-03-15T21:23:56.595" v="407" actId="478"/>
          <ac:picMkLst>
            <pc:docMk/>
            <pc:sldMk cId="3927964368" sldId="346"/>
            <ac:picMk id="5" creationId="{D8BDF140-0197-43F8-8324-11D5A8E530C3}"/>
          </ac:picMkLst>
        </pc:picChg>
        <pc:picChg chg="add del mod">
          <ac:chgData name="Cap Jose Anilto dos Anjos" userId="3e930d52b51543a5" providerId="LiveId" clId="{F7B81A05-E643-40A9-B8BF-3BE68660EFD3}" dt="2022-03-15T21:25:04.197" v="413" actId="478"/>
          <ac:picMkLst>
            <pc:docMk/>
            <pc:sldMk cId="3927964368" sldId="346"/>
            <ac:picMk id="13" creationId="{A1F0C9A1-EF6B-4A62-8A98-3001D3306A30}"/>
          </ac:picMkLst>
        </pc:picChg>
        <pc:picChg chg="add del mod">
          <ac:chgData name="Cap Jose Anilto dos Anjos" userId="3e930d52b51543a5" providerId="LiveId" clId="{F7B81A05-E643-40A9-B8BF-3BE68660EFD3}" dt="2022-03-15T21:28:56.149" v="506" actId="478"/>
          <ac:picMkLst>
            <pc:docMk/>
            <pc:sldMk cId="3927964368" sldId="346"/>
            <ac:picMk id="18" creationId="{40F478B2-2AC9-4D6B-B68C-5F0CD2BF055D}"/>
          </ac:picMkLst>
        </pc:picChg>
        <pc:picChg chg="add del mod">
          <ac:chgData name="Cap Jose Anilto dos Anjos" userId="3e930d52b51543a5" providerId="LiveId" clId="{F7B81A05-E643-40A9-B8BF-3BE68660EFD3}" dt="2022-03-15T21:28:57.069" v="507" actId="478"/>
          <ac:picMkLst>
            <pc:docMk/>
            <pc:sldMk cId="3927964368" sldId="346"/>
            <ac:picMk id="21" creationId="{A88DF41F-E822-4436-9CC1-519C69731249}"/>
          </ac:picMkLst>
        </pc:picChg>
      </pc:sldChg>
      <pc:sldChg chg="modSp add mod ord">
        <pc:chgData name="Cap Jose Anilto dos Anjos" userId="3e930d52b51543a5" providerId="LiveId" clId="{F7B81A05-E643-40A9-B8BF-3BE68660EFD3}" dt="2022-03-16T16:12:04.915" v="1920" actId="6549"/>
        <pc:sldMkLst>
          <pc:docMk/>
          <pc:sldMk cId="370248929" sldId="347"/>
        </pc:sldMkLst>
        <pc:spChg chg="mod">
          <ac:chgData name="Cap Jose Anilto dos Anjos" userId="3e930d52b51543a5" providerId="LiveId" clId="{F7B81A05-E643-40A9-B8BF-3BE68660EFD3}" dt="2022-03-16T16:12:04.915" v="1920" actId="6549"/>
          <ac:spMkLst>
            <pc:docMk/>
            <pc:sldMk cId="370248929" sldId="347"/>
            <ac:spMk id="8" creationId="{C6397D0C-B7BB-4E5F-978F-9CB6C70AF8AB}"/>
          </ac:spMkLst>
        </pc:spChg>
      </pc:sldChg>
      <pc:sldChg chg="add del">
        <pc:chgData name="Cap Jose Anilto dos Anjos" userId="3e930d52b51543a5" providerId="LiveId" clId="{F7B81A05-E643-40A9-B8BF-3BE68660EFD3}" dt="2022-03-15T21:33:49.211" v="580" actId="47"/>
        <pc:sldMkLst>
          <pc:docMk/>
          <pc:sldMk cId="1405727955" sldId="348"/>
        </pc:sldMkLst>
      </pc:sldChg>
      <pc:sldChg chg="addSp delSp modSp add mod">
        <pc:chgData name="Cap Jose Anilto dos Anjos" userId="3e930d52b51543a5" providerId="LiveId" clId="{F7B81A05-E643-40A9-B8BF-3BE68660EFD3}" dt="2022-03-16T16:16:20.776" v="2155" actId="114"/>
        <pc:sldMkLst>
          <pc:docMk/>
          <pc:sldMk cId="2147667766" sldId="348"/>
        </pc:sldMkLst>
        <pc:spChg chg="mod">
          <ac:chgData name="Cap Jose Anilto dos Anjos" userId="3e930d52b51543a5" providerId="LiveId" clId="{F7B81A05-E643-40A9-B8BF-3BE68660EFD3}" dt="2022-03-16T16:16:20.776" v="2155" actId="114"/>
          <ac:spMkLst>
            <pc:docMk/>
            <pc:sldMk cId="2147667766" sldId="348"/>
            <ac:spMk id="8" creationId="{C6397D0C-B7BB-4E5F-978F-9CB6C70AF8AB}"/>
          </ac:spMkLst>
        </pc:spChg>
        <pc:spChg chg="del">
          <ac:chgData name="Cap Jose Anilto dos Anjos" userId="3e930d52b51543a5" providerId="LiveId" clId="{F7B81A05-E643-40A9-B8BF-3BE68660EFD3}" dt="2022-03-15T21:34:03.958" v="583" actId="478"/>
          <ac:spMkLst>
            <pc:docMk/>
            <pc:sldMk cId="2147667766" sldId="348"/>
            <ac:spMk id="22" creationId="{FEF3BBA4-7CDF-411B-BA7B-2533DEF995D0}"/>
          </ac:spMkLst>
        </pc:spChg>
        <pc:picChg chg="add mod">
          <ac:chgData name="Cap Jose Anilto dos Anjos" userId="3e930d52b51543a5" providerId="LiveId" clId="{F7B81A05-E643-40A9-B8BF-3BE68660EFD3}" dt="2022-03-16T16:16:05.822" v="2154" actId="1076"/>
          <ac:picMkLst>
            <pc:docMk/>
            <pc:sldMk cId="2147667766" sldId="348"/>
            <ac:picMk id="3" creationId="{E4432E8F-4382-475B-AF99-C4C36124F837}"/>
          </ac:picMkLst>
        </pc:picChg>
      </pc:sldChg>
      <pc:sldChg chg="delSp modSp add mod">
        <pc:chgData name="Cap Jose Anilto dos Anjos" userId="3e930d52b51543a5" providerId="LiveId" clId="{F7B81A05-E643-40A9-B8BF-3BE68660EFD3}" dt="2022-03-15T21:42:25.229" v="848" actId="6549"/>
        <pc:sldMkLst>
          <pc:docMk/>
          <pc:sldMk cId="1584585136" sldId="349"/>
        </pc:sldMkLst>
        <pc:spChg chg="mod">
          <ac:chgData name="Cap Jose Anilto dos Anjos" userId="3e930d52b51543a5" providerId="LiveId" clId="{F7B81A05-E643-40A9-B8BF-3BE68660EFD3}" dt="2022-03-15T21:42:25.229" v="848" actId="6549"/>
          <ac:spMkLst>
            <pc:docMk/>
            <pc:sldMk cId="1584585136" sldId="349"/>
            <ac:spMk id="8" creationId="{C6397D0C-B7BB-4E5F-978F-9CB6C70AF8AB}"/>
          </ac:spMkLst>
        </pc:spChg>
        <pc:spChg chg="del">
          <ac:chgData name="Cap Jose Anilto dos Anjos" userId="3e930d52b51543a5" providerId="LiveId" clId="{F7B81A05-E643-40A9-B8BF-3BE68660EFD3}" dt="2022-03-15T21:40:50.420" v="818" actId="478"/>
          <ac:spMkLst>
            <pc:docMk/>
            <pc:sldMk cId="1584585136" sldId="349"/>
            <ac:spMk id="22" creationId="{FEF3BBA4-7CDF-411B-BA7B-2533DEF995D0}"/>
          </ac:spMkLst>
        </pc:spChg>
      </pc:sldChg>
      <pc:sldChg chg="modSp add mod">
        <pc:chgData name="Cap Jose Anilto dos Anjos" userId="3e930d52b51543a5" providerId="LiveId" clId="{F7B81A05-E643-40A9-B8BF-3BE68660EFD3}" dt="2022-03-16T16:16:48.856" v="2162" actId="123"/>
        <pc:sldMkLst>
          <pc:docMk/>
          <pc:sldMk cId="3125815407" sldId="350"/>
        </pc:sldMkLst>
        <pc:spChg chg="mod">
          <ac:chgData name="Cap Jose Anilto dos Anjos" userId="3e930d52b51543a5" providerId="LiveId" clId="{F7B81A05-E643-40A9-B8BF-3BE68660EFD3}" dt="2022-03-16T16:16:48.856" v="2162" actId="123"/>
          <ac:spMkLst>
            <pc:docMk/>
            <pc:sldMk cId="3125815407" sldId="350"/>
            <ac:spMk id="8" creationId="{C6397D0C-B7BB-4E5F-978F-9CB6C70AF8AB}"/>
          </ac:spMkLst>
        </pc:spChg>
        <pc:picChg chg="mod">
          <ac:chgData name="Cap Jose Anilto dos Anjos" userId="3e930d52b51543a5" providerId="LiveId" clId="{F7B81A05-E643-40A9-B8BF-3BE68660EFD3}" dt="2022-03-15T21:36:39.041" v="699" actId="1076"/>
          <ac:picMkLst>
            <pc:docMk/>
            <pc:sldMk cId="3125815407" sldId="350"/>
            <ac:picMk id="3" creationId="{E4432E8F-4382-475B-AF99-C4C36124F837}"/>
          </ac:picMkLst>
        </pc:picChg>
      </pc:sldChg>
      <pc:sldChg chg="modSp add mod">
        <pc:chgData name="Cap Jose Anilto dos Anjos" userId="3e930d52b51543a5" providerId="LiveId" clId="{F7B81A05-E643-40A9-B8BF-3BE68660EFD3}" dt="2022-03-15T21:45:08.554" v="881" actId="114"/>
        <pc:sldMkLst>
          <pc:docMk/>
          <pc:sldMk cId="550861291" sldId="351"/>
        </pc:sldMkLst>
        <pc:spChg chg="mod">
          <ac:chgData name="Cap Jose Anilto dos Anjos" userId="3e930d52b51543a5" providerId="LiveId" clId="{F7B81A05-E643-40A9-B8BF-3BE68660EFD3}" dt="2022-03-15T21:45:08.554" v="881" actId="114"/>
          <ac:spMkLst>
            <pc:docMk/>
            <pc:sldMk cId="550861291" sldId="351"/>
            <ac:spMk id="8" creationId="{C6397D0C-B7BB-4E5F-978F-9CB6C70AF8AB}"/>
          </ac:spMkLst>
        </pc:spChg>
      </pc:sldChg>
      <pc:sldChg chg="addSp modSp add mod">
        <pc:chgData name="Cap Jose Anilto dos Anjos" userId="3e930d52b51543a5" providerId="LiveId" clId="{F7B81A05-E643-40A9-B8BF-3BE68660EFD3}" dt="2022-03-15T21:51:42.773" v="1075" actId="1076"/>
        <pc:sldMkLst>
          <pc:docMk/>
          <pc:sldMk cId="2946262968" sldId="352"/>
        </pc:sldMkLst>
        <pc:spChg chg="add mod">
          <ac:chgData name="Cap Jose Anilto dos Anjos" userId="3e930d52b51543a5" providerId="LiveId" clId="{F7B81A05-E643-40A9-B8BF-3BE68660EFD3}" dt="2022-03-15T21:51:42.773" v="1075" actId="1076"/>
          <ac:spMkLst>
            <pc:docMk/>
            <pc:sldMk cId="2946262968" sldId="352"/>
            <ac:spMk id="2" creationId="{A3CF2DBF-D521-4AE4-A956-0FD011134ED8}"/>
          </ac:spMkLst>
        </pc:spChg>
        <pc:spChg chg="add mod">
          <ac:chgData name="Cap Jose Anilto dos Anjos" userId="3e930d52b51543a5" providerId="LiveId" clId="{F7B81A05-E643-40A9-B8BF-3BE68660EFD3}" dt="2022-03-15T21:51:35.093" v="1073" actId="1076"/>
          <ac:spMkLst>
            <pc:docMk/>
            <pc:sldMk cId="2946262968" sldId="352"/>
            <ac:spMk id="4" creationId="{82A3DE74-34EE-43AF-B180-47F2025C150E}"/>
          </ac:spMkLst>
        </pc:spChg>
        <pc:spChg chg="mod">
          <ac:chgData name="Cap Jose Anilto dos Anjos" userId="3e930d52b51543a5" providerId="LiveId" clId="{F7B81A05-E643-40A9-B8BF-3BE68660EFD3}" dt="2022-03-15T21:51:38.709" v="1074" actId="20577"/>
          <ac:spMkLst>
            <pc:docMk/>
            <pc:sldMk cId="2946262968" sldId="352"/>
            <ac:spMk id="8" creationId="{C6397D0C-B7BB-4E5F-978F-9CB6C70AF8AB}"/>
          </ac:spMkLst>
        </pc:spChg>
      </pc:sldChg>
      <pc:sldChg chg="addSp delSp modSp add mod">
        <pc:chgData name="Cap Jose Anilto dos Anjos" userId="3e930d52b51543a5" providerId="LiveId" clId="{F7B81A05-E643-40A9-B8BF-3BE68660EFD3}" dt="2022-03-15T21:57:02.805" v="1456" actId="20577"/>
        <pc:sldMkLst>
          <pc:docMk/>
          <pc:sldMk cId="1480227529" sldId="353"/>
        </pc:sldMkLst>
        <pc:spChg chg="del">
          <ac:chgData name="Cap Jose Anilto dos Anjos" userId="3e930d52b51543a5" providerId="LiveId" clId="{F7B81A05-E643-40A9-B8BF-3BE68660EFD3}" dt="2022-03-15T21:52:28.793" v="1080" actId="478"/>
          <ac:spMkLst>
            <pc:docMk/>
            <pc:sldMk cId="1480227529" sldId="353"/>
            <ac:spMk id="2" creationId="{A3CF2DBF-D521-4AE4-A956-0FD011134ED8}"/>
          </ac:spMkLst>
        </pc:spChg>
        <pc:spChg chg="del mod">
          <ac:chgData name="Cap Jose Anilto dos Anjos" userId="3e930d52b51543a5" providerId="LiveId" clId="{F7B81A05-E643-40A9-B8BF-3BE68660EFD3}" dt="2022-03-15T21:52:20.799" v="1078" actId="478"/>
          <ac:spMkLst>
            <pc:docMk/>
            <pc:sldMk cId="1480227529" sldId="353"/>
            <ac:spMk id="4" creationId="{82A3DE74-34EE-43AF-B180-47F2025C150E}"/>
          </ac:spMkLst>
        </pc:spChg>
        <pc:spChg chg="mod">
          <ac:chgData name="Cap Jose Anilto dos Anjos" userId="3e930d52b51543a5" providerId="LiveId" clId="{F7B81A05-E643-40A9-B8BF-3BE68660EFD3}" dt="2022-03-15T21:52:27.033" v="1079" actId="6549"/>
          <ac:spMkLst>
            <pc:docMk/>
            <pc:sldMk cId="1480227529" sldId="353"/>
            <ac:spMk id="8" creationId="{C6397D0C-B7BB-4E5F-978F-9CB6C70AF8AB}"/>
          </ac:spMkLst>
        </pc:spChg>
        <pc:graphicFrameChg chg="add del">
          <ac:chgData name="Cap Jose Anilto dos Anjos" userId="3e930d52b51543a5" providerId="LiveId" clId="{F7B81A05-E643-40A9-B8BF-3BE68660EFD3}" dt="2022-03-15T21:52:40.120" v="1082" actId="478"/>
          <ac:graphicFrameMkLst>
            <pc:docMk/>
            <pc:sldMk cId="1480227529" sldId="353"/>
            <ac:graphicFrameMk id="3" creationId="{2ADC1290-8914-426B-B720-8E9CB7612CCB}"/>
          </ac:graphicFrameMkLst>
        </pc:graphicFrameChg>
        <pc:graphicFrameChg chg="add mod modGraphic">
          <ac:chgData name="Cap Jose Anilto dos Anjos" userId="3e930d52b51543a5" providerId="LiveId" clId="{F7B81A05-E643-40A9-B8BF-3BE68660EFD3}" dt="2022-03-15T21:57:02.805" v="1456" actId="20577"/>
          <ac:graphicFrameMkLst>
            <pc:docMk/>
            <pc:sldMk cId="1480227529" sldId="353"/>
            <ac:graphicFrameMk id="5" creationId="{1B385B19-F673-464B-91D6-D187C38713E1}"/>
          </ac:graphicFrameMkLst>
        </pc:graphicFrameChg>
      </pc:sldChg>
      <pc:sldChg chg="addSp modSp new mod modClrScheme chgLayout">
        <pc:chgData name="Cap Jose Anilto dos Anjos" userId="3e930d52b51543a5" providerId="LiveId" clId="{F7B81A05-E643-40A9-B8BF-3BE68660EFD3}" dt="2022-03-16T16:37:55.308" v="2705" actId="6549"/>
        <pc:sldMkLst>
          <pc:docMk/>
          <pc:sldMk cId="3774735626" sldId="354"/>
        </pc:sldMkLst>
        <pc:spChg chg="add mod">
          <ac:chgData name="Cap Jose Anilto dos Anjos" userId="3e930d52b51543a5" providerId="LiveId" clId="{F7B81A05-E643-40A9-B8BF-3BE68660EFD3}" dt="2022-03-16T16:37:55.308" v="2705" actId="6549"/>
          <ac:spMkLst>
            <pc:docMk/>
            <pc:sldMk cId="3774735626" sldId="354"/>
            <ac:spMk id="3" creationId="{10608562-1AEF-47E0-A903-794ED8F9DDC8}"/>
          </ac:spMkLst>
        </pc:spChg>
        <pc:spChg chg="add mod">
          <ac:chgData name="Cap Jose Anilto dos Anjos" userId="3e930d52b51543a5" providerId="LiveId" clId="{F7B81A05-E643-40A9-B8BF-3BE68660EFD3}" dt="2022-03-16T16:28:19.644" v="2334" actId="20577"/>
          <ac:spMkLst>
            <pc:docMk/>
            <pc:sldMk cId="3774735626" sldId="354"/>
            <ac:spMk id="5" creationId="{528FCD85-A4D1-46BD-B390-7D4E09598E30}"/>
          </ac:spMkLst>
        </pc:spChg>
      </pc:sldChg>
      <pc:sldChg chg="addSp modSp new mod">
        <pc:chgData name="Cap Jose Anilto dos Anjos" userId="3e930d52b51543a5" providerId="LiveId" clId="{F7B81A05-E643-40A9-B8BF-3BE68660EFD3}" dt="2022-03-17T00:34:12.365" v="2949" actId="1076"/>
        <pc:sldMkLst>
          <pc:docMk/>
          <pc:sldMk cId="1503600152" sldId="355"/>
        </pc:sldMkLst>
        <pc:spChg chg="add mod">
          <ac:chgData name="Cap Jose Anilto dos Anjos" userId="3e930d52b51543a5" providerId="LiveId" clId="{F7B81A05-E643-40A9-B8BF-3BE68660EFD3}" dt="2022-03-17T00:34:12.365" v="2949" actId="1076"/>
          <ac:spMkLst>
            <pc:docMk/>
            <pc:sldMk cId="1503600152" sldId="355"/>
            <ac:spMk id="4" creationId="{466DF503-4E40-4206-A3C1-9FEDE729E33B}"/>
          </ac:spMkLst>
        </pc:spChg>
        <pc:picChg chg="add mod">
          <ac:chgData name="Cap Jose Anilto dos Anjos" userId="3e930d52b51543a5" providerId="LiveId" clId="{F7B81A05-E643-40A9-B8BF-3BE68660EFD3}" dt="2022-03-16T16:31:06.238" v="2350" actId="1076"/>
          <ac:picMkLst>
            <pc:docMk/>
            <pc:sldMk cId="1503600152" sldId="355"/>
            <ac:picMk id="3" creationId="{62BD88A1-388B-4810-BA98-2E2958E9E93B}"/>
          </ac:picMkLst>
        </pc:picChg>
      </pc:sldChg>
      <pc:sldChg chg="addSp delSp modSp add mod">
        <pc:chgData name="Cap Jose Anilto dos Anjos" userId="3e930d52b51543a5" providerId="LiveId" clId="{F7B81A05-E643-40A9-B8BF-3BE68660EFD3}" dt="2022-03-17T01:09:54.839" v="3279" actId="167"/>
        <pc:sldMkLst>
          <pc:docMk/>
          <pc:sldMk cId="1359932681" sldId="356"/>
        </pc:sldMkLst>
        <pc:spChg chg="add mod">
          <ac:chgData name="Cap Jose Anilto dos Anjos" userId="3e930d52b51543a5" providerId="LiveId" clId="{F7B81A05-E643-40A9-B8BF-3BE68660EFD3}" dt="2022-03-16T22:35:59.573" v="2713" actId="1076"/>
          <ac:spMkLst>
            <pc:docMk/>
            <pc:sldMk cId="1359932681" sldId="356"/>
            <ac:spMk id="2" creationId="{50C7A832-40A9-4CA8-84C5-EC00894711CF}"/>
          </ac:spMkLst>
        </pc:spChg>
        <pc:spChg chg="del mod">
          <ac:chgData name="Cap Jose Anilto dos Anjos" userId="3e930d52b51543a5" providerId="LiveId" clId="{F7B81A05-E643-40A9-B8BF-3BE68660EFD3}" dt="2022-03-16T22:34:10.012" v="2708" actId="478"/>
          <ac:spMkLst>
            <pc:docMk/>
            <pc:sldMk cId="1359932681" sldId="356"/>
            <ac:spMk id="4" creationId="{466DF503-4E40-4206-A3C1-9FEDE729E33B}"/>
          </ac:spMkLst>
        </pc:spChg>
        <pc:spChg chg="add mod">
          <ac:chgData name="Cap Jose Anilto dos Anjos" userId="3e930d52b51543a5" providerId="LiveId" clId="{F7B81A05-E643-40A9-B8BF-3BE68660EFD3}" dt="2022-03-16T22:37:30.593" v="2721" actId="164"/>
          <ac:spMkLst>
            <pc:docMk/>
            <pc:sldMk cId="1359932681" sldId="356"/>
            <ac:spMk id="5" creationId="{0318447A-D266-4CAF-B889-17CB23539F48}"/>
          </ac:spMkLst>
        </pc:spChg>
        <pc:spChg chg="add mod">
          <ac:chgData name="Cap Jose Anilto dos Anjos" userId="3e930d52b51543a5" providerId="LiveId" clId="{F7B81A05-E643-40A9-B8BF-3BE68660EFD3}" dt="2022-03-16T22:37:30.593" v="2721" actId="164"/>
          <ac:spMkLst>
            <pc:docMk/>
            <pc:sldMk cId="1359932681" sldId="356"/>
            <ac:spMk id="6" creationId="{2265D598-C23B-4724-BFFA-83A90CF0E278}"/>
          </ac:spMkLst>
        </pc:spChg>
        <pc:spChg chg="add del mod">
          <ac:chgData name="Cap Jose Anilto dos Anjos" userId="3e930d52b51543a5" providerId="LiveId" clId="{F7B81A05-E643-40A9-B8BF-3BE68660EFD3}" dt="2022-03-16T22:36:46.957" v="2719" actId="478"/>
          <ac:spMkLst>
            <pc:docMk/>
            <pc:sldMk cId="1359932681" sldId="356"/>
            <ac:spMk id="7" creationId="{B9AB370A-A87B-466E-929E-03D2915253E3}"/>
          </ac:spMkLst>
        </pc:spChg>
        <pc:spChg chg="mod">
          <ac:chgData name="Cap Jose Anilto dos Anjos" userId="3e930d52b51543a5" providerId="LiveId" clId="{F7B81A05-E643-40A9-B8BF-3BE68660EFD3}" dt="2022-03-16T22:37:38.706" v="2722"/>
          <ac:spMkLst>
            <pc:docMk/>
            <pc:sldMk cId="1359932681" sldId="356"/>
            <ac:spMk id="12" creationId="{715D86D9-71F0-4ADF-8A19-A8B56678F0AE}"/>
          </ac:spMkLst>
        </pc:spChg>
        <pc:spChg chg="mod">
          <ac:chgData name="Cap Jose Anilto dos Anjos" userId="3e930d52b51543a5" providerId="LiveId" clId="{F7B81A05-E643-40A9-B8BF-3BE68660EFD3}" dt="2022-03-16T22:37:38.706" v="2722"/>
          <ac:spMkLst>
            <pc:docMk/>
            <pc:sldMk cId="1359932681" sldId="356"/>
            <ac:spMk id="13" creationId="{21353FD5-6A6F-450B-A657-B9E984B6E00A}"/>
          </ac:spMkLst>
        </pc:spChg>
        <pc:spChg chg="mod">
          <ac:chgData name="Cap Jose Anilto dos Anjos" userId="3e930d52b51543a5" providerId="LiveId" clId="{F7B81A05-E643-40A9-B8BF-3BE68660EFD3}" dt="2022-03-16T22:38:09.119" v="2724"/>
          <ac:spMkLst>
            <pc:docMk/>
            <pc:sldMk cId="1359932681" sldId="356"/>
            <ac:spMk id="15" creationId="{D355D683-AB6B-4658-97EB-26DB3E91A507}"/>
          </ac:spMkLst>
        </pc:spChg>
        <pc:spChg chg="mod">
          <ac:chgData name="Cap Jose Anilto dos Anjos" userId="3e930d52b51543a5" providerId="LiveId" clId="{F7B81A05-E643-40A9-B8BF-3BE68660EFD3}" dt="2022-03-16T22:38:09.119" v="2724"/>
          <ac:spMkLst>
            <pc:docMk/>
            <pc:sldMk cId="1359932681" sldId="356"/>
            <ac:spMk id="16" creationId="{688F6C0B-A1BB-4FA1-A762-161EBC34853A}"/>
          </ac:spMkLst>
        </pc:spChg>
        <pc:spChg chg="mod">
          <ac:chgData name="Cap Jose Anilto dos Anjos" userId="3e930d52b51543a5" providerId="LiveId" clId="{F7B81A05-E643-40A9-B8BF-3BE68660EFD3}" dt="2022-03-16T22:38:11.086" v="2725"/>
          <ac:spMkLst>
            <pc:docMk/>
            <pc:sldMk cId="1359932681" sldId="356"/>
            <ac:spMk id="18" creationId="{093430A5-A0E3-4595-B8B1-4F261C94461F}"/>
          </ac:spMkLst>
        </pc:spChg>
        <pc:spChg chg="mod">
          <ac:chgData name="Cap Jose Anilto dos Anjos" userId="3e930d52b51543a5" providerId="LiveId" clId="{F7B81A05-E643-40A9-B8BF-3BE68660EFD3}" dt="2022-03-16T22:38:11.086" v="2725"/>
          <ac:spMkLst>
            <pc:docMk/>
            <pc:sldMk cId="1359932681" sldId="356"/>
            <ac:spMk id="19" creationId="{97B2AF91-4CD3-48C5-85E0-B2E4A25370CA}"/>
          </ac:spMkLst>
        </pc:spChg>
        <pc:spChg chg="add mod">
          <ac:chgData name="Cap Jose Anilto dos Anjos" userId="3e930d52b51543a5" providerId="LiveId" clId="{F7B81A05-E643-40A9-B8BF-3BE68660EFD3}" dt="2022-03-16T22:38:47.619" v="2729" actId="1076"/>
          <ac:spMkLst>
            <pc:docMk/>
            <pc:sldMk cId="1359932681" sldId="356"/>
            <ac:spMk id="20" creationId="{7A25D850-CC8B-4192-BC56-59EAD762970E}"/>
          </ac:spMkLst>
        </pc:spChg>
        <pc:spChg chg="add mod">
          <ac:chgData name="Cap Jose Anilto dos Anjos" userId="3e930d52b51543a5" providerId="LiveId" clId="{F7B81A05-E643-40A9-B8BF-3BE68660EFD3}" dt="2022-03-16T22:39:48.278" v="2739" actId="1076"/>
          <ac:spMkLst>
            <pc:docMk/>
            <pc:sldMk cId="1359932681" sldId="356"/>
            <ac:spMk id="21" creationId="{599B79F4-34C0-443C-B36A-55AB3FB050C9}"/>
          </ac:spMkLst>
        </pc:spChg>
        <pc:spChg chg="add mod">
          <ac:chgData name="Cap Jose Anilto dos Anjos" userId="3e930d52b51543a5" providerId="LiveId" clId="{F7B81A05-E643-40A9-B8BF-3BE68660EFD3}" dt="2022-03-16T22:40:17.499" v="2752" actId="1076"/>
          <ac:spMkLst>
            <pc:docMk/>
            <pc:sldMk cId="1359932681" sldId="356"/>
            <ac:spMk id="22" creationId="{FDE823F0-5138-4D3B-BB77-5C5EE14030F2}"/>
          </ac:spMkLst>
        </pc:spChg>
        <pc:spChg chg="add mod">
          <ac:chgData name="Cap Jose Anilto dos Anjos" userId="3e930d52b51543a5" providerId="LiveId" clId="{F7B81A05-E643-40A9-B8BF-3BE68660EFD3}" dt="2022-03-16T22:44:16.635" v="2777" actId="14100"/>
          <ac:spMkLst>
            <pc:docMk/>
            <pc:sldMk cId="1359932681" sldId="356"/>
            <ac:spMk id="31" creationId="{7AF95FEC-89EE-45A8-BEC1-2E8F770EC1AA}"/>
          </ac:spMkLst>
        </pc:spChg>
        <pc:spChg chg="add mod">
          <ac:chgData name="Cap Jose Anilto dos Anjos" userId="3e930d52b51543a5" providerId="LiveId" clId="{F7B81A05-E643-40A9-B8BF-3BE68660EFD3}" dt="2022-03-16T22:43:29.701" v="2770" actId="1076"/>
          <ac:spMkLst>
            <pc:docMk/>
            <pc:sldMk cId="1359932681" sldId="356"/>
            <ac:spMk id="32" creationId="{BB17984B-0268-4870-BAAA-BCB4CA5CC8B1}"/>
          </ac:spMkLst>
        </pc:spChg>
        <pc:spChg chg="add mod">
          <ac:chgData name="Cap Jose Anilto dos Anjos" userId="3e930d52b51543a5" providerId="LiveId" clId="{F7B81A05-E643-40A9-B8BF-3BE68660EFD3}" dt="2022-03-16T22:44:55.098" v="2783" actId="14100"/>
          <ac:spMkLst>
            <pc:docMk/>
            <pc:sldMk cId="1359932681" sldId="356"/>
            <ac:spMk id="33" creationId="{CD89A813-8B16-4B91-A027-9D4AE87A7289}"/>
          </ac:spMkLst>
        </pc:spChg>
        <pc:spChg chg="add mod">
          <ac:chgData name="Cap Jose Anilto dos Anjos" userId="3e930d52b51543a5" providerId="LiveId" clId="{F7B81A05-E643-40A9-B8BF-3BE68660EFD3}" dt="2022-03-16T22:50:00.536" v="2821" actId="1076"/>
          <ac:spMkLst>
            <pc:docMk/>
            <pc:sldMk cId="1359932681" sldId="356"/>
            <ac:spMk id="34" creationId="{0A2B5D87-7685-4CEA-A1C1-DB4F50C4276E}"/>
          </ac:spMkLst>
        </pc:spChg>
        <pc:spChg chg="mod">
          <ac:chgData name="Cap Jose Anilto dos Anjos" userId="3e930d52b51543a5" providerId="LiveId" clId="{F7B81A05-E643-40A9-B8BF-3BE68660EFD3}" dt="2022-03-17T01:08:56.707" v="3268" actId="1076"/>
          <ac:spMkLst>
            <pc:docMk/>
            <pc:sldMk cId="1359932681" sldId="356"/>
            <ac:spMk id="36" creationId="{541D602A-507F-4284-A906-58474C4C5F15}"/>
          </ac:spMkLst>
        </pc:spChg>
        <pc:spChg chg="mod">
          <ac:chgData name="Cap Jose Anilto dos Anjos" userId="3e930d52b51543a5" providerId="LiveId" clId="{F7B81A05-E643-40A9-B8BF-3BE68660EFD3}" dt="2022-03-17T01:09:04.415" v="3269" actId="1076"/>
          <ac:spMkLst>
            <pc:docMk/>
            <pc:sldMk cId="1359932681" sldId="356"/>
            <ac:spMk id="37" creationId="{A2F91162-D55C-4E4F-8D01-6B57E7B54609}"/>
          </ac:spMkLst>
        </pc:spChg>
        <pc:spChg chg="add mod">
          <ac:chgData name="Cap Jose Anilto dos Anjos" userId="3e930d52b51543a5" providerId="LiveId" clId="{F7B81A05-E643-40A9-B8BF-3BE68660EFD3}" dt="2022-03-16T22:53:49.159" v="2874" actId="14100"/>
          <ac:spMkLst>
            <pc:docMk/>
            <pc:sldMk cId="1359932681" sldId="356"/>
            <ac:spMk id="38" creationId="{CA0578DC-B970-4456-B5AC-1BE12C11F7D9}"/>
          </ac:spMkLst>
        </pc:spChg>
        <pc:spChg chg="add mod">
          <ac:chgData name="Cap Jose Anilto dos Anjos" userId="3e930d52b51543a5" providerId="LiveId" clId="{F7B81A05-E643-40A9-B8BF-3BE68660EFD3}" dt="2022-03-16T22:48:42.199" v="2814" actId="1076"/>
          <ac:spMkLst>
            <pc:docMk/>
            <pc:sldMk cId="1359932681" sldId="356"/>
            <ac:spMk id="41" creationId="{1A4CBF66-CDBA-4C88-8A22-154E56772133}"/>
          </ac:spMkLst>
        </pc:spChg>
        <pc:spChg chg="add mod">
          <ac:chgData name="Cap Jose Anilto dos Anjos" userId="3e930d52b51543a5" providerId="LiveId" clId="{F7B81A05-E643-40A9-B8BF-3BE68660EFD3}" dt="2022-03-16T22:51:48.075" v="2842" actId="1076"/>
          <ac:spMkLst>
            <pc:docMk/>
            <pc:sldMk cId="1359932681" sldId="356"/>
            <ac:spMk id="48" creationId="{71A24F10-B9BF-46C4-BF5B-7395AAAB81C4}"/>
          </ac:spMkLst>
        </pc:spChg>
        <pc:spChg chg="add mod">
          <ac:chgData name="Cap Jose Anilto dos Anjos" userId="3e930d52b51543a5" providerId="LiveId" clId="{F7B81A05-E643-40A9-B8BF-3BE68660EFD3}" dt="2022-03-16T22:53:21.006" v="2871" actId="1076"/>
          <ac:spMkLst>
            <pc:docMk/>
            <pc:sldMk cId="1359932681" sldId="356"/>
            <ac:spMk id="49" creationId="{6011A465-1001-4306-B9B8-F35B6AFEAF8C}"/>
          </ac:spMkLst>
        </pc:spChg>
        <pc:spChg chg="add mod">
          <ac:chgData name="Cap Jose Anilto dos Anjos" userId="3e930d52b51543a5" providerId="LiveId" clId="{F7B81A05-E643-40A9-B8BF-3BE68660EFD3}" dt="2022-03-16T22:52:59.779" v="2868" actId="1076"/>
          <ac:spMkLst>
            <pc:docMk/>
            <pc:sldMk cId="1359932681" sldId="356"/>
            <ac:spMk id="50" creationId="{541A41FF-6088-4210-A5DC-0343DFDC66B2}"/>
          </ac:spMkLst>
        </pc:spChg>
        <pc:spChg chg="add mod">
          <ac:chgData name="Cap Jose Anilto dos Anjos" userId="3e930d52b51543a5" providerId="LiveId" clId="{F7B81A05-E643-40A9-B8BF-3BE68660EFD3}" dt="2022-03-17T01:09:07.802" v="3270" actId="1076"/>
          <ac:spMkLst>
            <pc:docMk/>
            <pc:sldMk cId="1359932681" sldId="356"/>
            <ac:spMk id="51" creationId="{495C6926-08F5-475C-AA3B-3BAC65E13D08}"/>
          </ac:spMkLst>
        </pc:spChg>
        <pc:spChg chg="add mod">
          <ac:chgData name="Cap Jose Anilto dos Anjos" userId="3e930d52b51543a5" providerId="LiveId" clId="{F7B81A05-E643-40A9-B8BF-3BE68660EFD3}" dt="2022-03-16T22:53:34.689" v="2872" actId="1076"/>
          <ac:spMkLst>
            <pc:docMk/>
            <pc:sldMk cId="1359932681" sldId="356"/>
            <ac:spMk id="52" creationId="{CE02D8BB-0F57-4E27-810E-5163FBA5645E}"/>
          </ac:spMkLst>
        </pc:spChg>
        <pc:spChg chg="add mod">
          <ac:chgData name="Cap Jose Anilto dos Anjos" userId="3e930d52b51543a5" providerId="LiveId" clId="{F7B81A05-E643-40A9-B8BF-3BE68660EFD3}" dt="2022-03-16T22:53:43.127" v="2873" actId="1076"/>
          <ac:spMkLst>
            <pc:docMk/>
            <pc:sldMk cId="1359932681" sldId="356"/>
            <ac:spMk id="53" creationId="{E49D3F49-0B05-469C-908E-49EB3B7C282F}"/>
          </ac:spMkLst>
        </pc:spChg>
        <pc:spChg chg="add mod">
          <ac:chgData name="Cap Jose Anilto dos Anjos" userId="3e930d52b51543a5" providerId="LiveId" clId="{F7B81A05-E643-40A9-B8BF-3BE68660EFD3}" dt="2022-03-17T01:09:15.910" v="3272" actId="1076"/>
          <ac:spMkLst>
            <pc:docMk/>
            <pc:sldMk cId="1359932681" sldId="356"/>
            <ac:spMk id="54" creationId="{EF57A314-4C8B-4103-B17A-3825C9515BD8}"/>
          </ac:spMkLst>
        </pc:spChg>
        <pc:spChg chg="add mod">
          <ac:chgData name="Cap Jose Anilto dos Anjos" userId="3e930d52b51543a5" providerId="LiveId" clId="{F7B81A05-E643-40A9-B8BF-3BE68660EFD3}" dt="2022-03-16T22:55:41.281" v="2893" actId="1076"/>
          <ac:spMkLst>
            <pc:docMk/>
            <pc:sldMk cId="1359932681" sldId="356"/>
            <ac:spMk id="55" creationId="{77A02925-960B-405A-856E-FE839878FC2F}"/>
          </ac:spMkLst>
        </pc:spChg>
        <pc:spChg chg="add mod">
          <ac:chgData name="Cap Jose Anilto dos Anjos" userId="3e930d52b51543a5" providerId="LiveId" clId="{F7B81A05-E643-40A9-B8BF-3BE68660EFD3}" dt="2022-03-16T22:55:28.717" v="2892" actId="1076"/>
          <ac:spMkLst>
            <pc:docMk/>
            <pc:sldMk cId="1359932681" sldId="356"/>
            <ac:spMk id="56" creationId="{694D219E-E55A-4EED-ACDB-111E699C8330}"/>
          </ac:spMkLst>
        </pc:spChg>
        <pc:spChg chg="add mod">
          <ac:chgData name="Cap Jose Anilto dos Anjos" userId="3e930d52b51543a5" providerId="LiveId" clId="{F7B81A05-E643-40A9-B8BF-3BE68660EFD3}" dt="2022-03-16T22:55:13.258" v="2890" actId="1076"/>
          <ac:spMkLst>
            <pc:docMk/>
            <pc:sldMk cId="1359932681" sldId="356"/>
            <ac:spMk id="57" creationId="{2E06355E-8A05-4742-A9C6-0AE6694A1191}"/>
          </ac:spMkLst>
        </pc:spChg>
        <pc:spChg chg="add mod">
          <ac:chgData name="Cap Jose Anilto dos Anjos" userId="3e930d52b51543a5" providerId="LiveId" clId="{F7B81A05-E643-40A9-B8BF-3BE68660EFD3}" dt="2022-03-16T22:55:19.832" v="2891" actId="1076"/>
          <ac:spMkLst>
            <pc:docMk/>
            <pc:sldMk cId="1359932681" sldId="356"/>
            <ac:spMk id="58" creationId="{C3770E97-3277-40BF-9DEA-DFD18611D087}"/>
          </ac:spMkLst>
        </pc:spChg>
        <pc:spChg chg="add mod">
          <ac:chgData name="Cap Jose Anilto dos Anjos" userId="3e930d52b51543a5" providerId="LiveId" clId="{F7B81A05-E643-40A9-B8BF-3BE68660EFD3}" dt="2022-03-16T22:57:24.849" v="2917" actId="1076"/>
          <ac:spMkLst>
            <pc:docMk/>
            <pc:sldMk cId="1359932681" sldId="356"/>
            <ac:spMk id="59" creationId="{26A71906-DDD8-4596-8B73-EA58712F7FDA}"/>
          </ac:spMkLst>
        </pc:spChg>
        <pc:spChg chg="add mod">
          <ac:chgData name="Cap Jose Anilto dos Anjos" userId="3e930d52b51543a5" providerId="LiveId" clId="{F7B81A05-E643-40A9-B8BF-3BE68660EFD3}" dt="2022-03-17T01:09:12.469" v="3271" actId="1076"/>
          <ac:spMkLst>
            <pc:docMk/>
            <pc:sldMk cId="1359932681" sldId="356"/>
            <ac:spMk id="60" creationId="{8BE8B50B-83CA-44C9-816E-5418B88240B9}"/>
          </ac:spMkLst>
        </pc:spChg>
        <pc:spChg chg="add mod">
          <ac:chgData name="Cap Jose Anilto dos Anjos" userId="3e930d52b51543a5" providerId="LiveId" clId="{F7B81A05-E643-40A9-B8BF-3BE68660EFD3}" dt="2022-03-16T22:57:37.201" v="2918" actId="1076"/>
          <ac:spMkLst>
            <pc:docMk/>
            <pc:sldMk cId="1359932681" sldId="356"/>
            <ac:spMk id="61" creationId="{BD1AAD9B-63D2-42EF-9FE8-7E7BAE3455E5}"/>
          </ac:spMkLst>
        </pc:spChg>
        <pc:spChg chg="add mod">
          <ac:chgData name="Cap Jose Anilto dos Anjos" userId="3e930d52b51543a5" providerId="LiveId" clId="{F7B81A05-E643-40A9-B8BF-3BE68660EFD3}" dt="2022-03-16T22:58:03.668" v="2920" actId="1076"/>
          <ac:spMkLst>
            <pc:docMk/>
            <pc:sldMk cId="1359932681" sldId="356"/>
            <ac:spMk id="62" creationId="{C5E03168-DC86-41A1-B02D-6346A42E517A}"/>
          </ac:spMkLst>
        </pc:spChg>
        <pc:spChg chg="add mod">
          <ac:chgData name="Cap Jose Anilto dos Anjos" userId="3e930d52b51543a5" providerId="LiveId" clId="{F7B81A05-E643-40A9-B8BF-3BE68660EFD3}" dt="2022-03-16T22:57:46.212" v="2919" actId="1076"/>
          <ac:spMkLst>
            <pc:docMk/>
            <pc:sldMk cId="1359932681" sldId="356"/>
            <ac:spMk id="63" creationId="{C4762A2B-1D66-4C3B-8910-E8E851918EFA}"/>
          </ac:spMkLst>
        </pc:spChg>
        <pc:spChg chg="add mod ord">
          <ac:chgData name="Cap Jose Anilto dos Anjos" userId="3e930d52b51543a5" providerId="LiveId" clId="{F7B81A05-E643-40A9-B8BF-3BE68660EFD3}" dt="2022-03-17T01:07:38.963" v="3255" actId="167"/>
          <ac:spMkLst>
            <pc:docMk/>
            <pc:sldMk cId="1359932681" sldId="356"/>
            <ac:spMk id="64" creationId="{CF9D52E5-324D-442C-AA0D-C64A813D85B0}"/>
          </ac:spMkLst>
        </pc:spChg>
        <pc:spChg chg="add mod ord">
          <ac:chgData name="Cap Jose Anilto dos Anjos" userId="3e930d52b51543a5" providerId="LiveId" clId="{F7B81A05-E643-40A9-B8BF-3BE68660EFD3}" dt="2022-03-17T01:07:57.723" v="3259" actId="167"/>
          <ac:spMkLst>
            <pc:docMk/>
            <pc:sldMk cId="1359932681" sldId="356"/>
            <ac:spMk id="65" creationId="{7FA9BFDE-5FEE-40B0-96EC-DBE7566C1AF4}"/>
          </ac:spMkLst>
        </pc:spChg>
        <pc:spChg chg="add mod ord">
          <ac:chgData name="Cap Jose Anilto dos Anjos" userId="3e930d52b51543a5" providerId="LiveId" clId="{F7B81A05-E643-40A9-B8BF-3BE68660EFD3}" dt="2022-03-17T01:08:17.954" v="3263" actId="167"/>
          <ac:spMkLst>
            <pc:docMk/>
            <pc:sldMk cId="1359932681" sldId="356"/>
            <ac:spMk id="66" creationId="{FD5A6201-7B17-48C4-87C8-88BCB46E3720}"/>
          </ac:spMkLst>
        </pc:spChg>
        <pc:spChg chg="add mod ord">
          <ac:chgData name="Cap Jose Anilto dos Anjos" userId="3e930d52b51543a5" providerId="LiveId" clId="{F7B81A05-E643-40A9-B8BF-3BE68660EFD3}" dt="2022-03-17T01:08:38.473" v="3267" actId="167"/>
          <ac:spMkLst>
            <pc:docMk/>
            <pc:sldMk cId="1359932681" sldId="356"/>
            <ac:spMk id="67" creationId="{B1629370-1FDF-49B4-ABB7-A4A2EBB3E300}"/>
          </ac:spMkLst>
        </pc:spChg>
        <pc:spChg chg="add mod ord">
          <ac:chgData name="Cap Jose Anilto dos Anjos" userId="3e930d52b51543a5" providerId="LiveId" clId="{F7B81A05-E643-40A9-B8BF-3BE68660EFD3}" dt="2022-03-17T01:09:54.839" v="3279" actId="167"/>
          <ac:spMkLst>
            <pc:docMk/>
            <pc:sldMk cId="1359932681" sldId="356"/>
            <ac:spMk id="69" creationId="{5F74E766-AA65-478C-A0F9-2733E2E4AC3E}"/>
          </ac:spMkLst>
        </pc:spChg>
        <pc:grpChg chg="add mod">
          <ac:chgData name="Cap Jose Anilto dos Anjos" userId="3e930d52b51543a5" providerId="LiveId" clId="{F7B81A05-E643-40A9-B8BF-3BE68660EFD3}" dt="2022-03-16T22:47:24.873" v="2804" actId="14100"/>
          <ac:grpSpMkLst>
            <pc:docMk/>
            <pc:sldMk cId="1359932681" sldId="356"/>
            <ac:grpSpMk id="10" creationId="{DEC5A606-697A-4D8D-ACE9-4500961248BD}"/>
          </ac:grpSpMkLst>
        </pc:grpChg>
        <pc:grpChg chg="add mod">
          <ac:chgData name="Cap Jose Anilto dos Anjos" userId="3e930d52b51543a5" providerId="LiveId" clId="{F7B81A05-E643-40A9-B8BF-3BE68660EFD3}" dt="2022-03-16T22:47:35.069" v="2806" actId="14100"/>
          <ac:grpSpMkLst>
            <pc:docMk/>
            <pc:sldMk cId="1359932681" sldId="356"/>
            <ac:grpSpMk id="11" creationId="{327B4A04-F416-456A-A01C-9E2AD0068845}"/>
          </ac:grpSpMkLst>
        </pc:grpChg>
        <pc:grpChg chg="add mod">
          <ac:chgData name="Cap Jose Anilto dos Anjos" userId="3e930d52b51543a5" providerId="LiveId" clId="{F7B81A05-E643-40A9-B8BF-3BE68660EFD3}" dt="2022-03-16T22:47:52.390" v="2809" actId="14100"/>
          <ac:grpSpMkLst>
            <pc:docMk/>
            <pc:sldMk cId="1359932681" sldId="356"/>
            <ac:grpSpMk id="14" creationId="{C6B7D019-9B71-428C-92F6-BC006B779AAF}"/>
          </ac:grpSpMkLst>
        </pc:grpChg>
        <pc:grpChg chg="add mod">
          <ac:chgData name="Cap Jose Anilto dos Anjos" userId="3e930d52b51543a5" providerId="LiveId" clId="{F7B81A05-E643-40A9-B8BF-3BE68660EFD3}" dt="2022-03-16T22:47:46.634" v="2808" actId="14100"/>
          <ac:grpSpMkLst>
            <pc:docMk/>
            <pc:sldMk cId="1359932681" sldId="356"/>
            <ac:grpSpMk id="17" creationId="{A134B523-510A-48E8-B8A1-0235E47AC14C}"/>
          </ac:grpSpMkLst>
        </pc:grpChg>
        <pc:grpChg chg="add mod">
          <ac:chgData name="Cap Jose Anilto dos Anjos" userId="3e930d52b51543a5" providerId="LiveId" clId="{F7B81A05-E643-40A9-B8BF-3BE68660EFD3}" dt="2022-03-16T22:58:26.034" v="2922" actId="14100"/>
          <ac:grpSpMkLst>
            <pc:docMk/>
            <pc:sldMk cId="1359932681" sldId="356"/>
            <ac:grpSpMk id="35" creationId="{345E88EF-31A8-4DD7-8580-5D24FE5F934C}"/>
          </ac:grpSpMkLst>
        </pc:grpChg>
        <pc:picChg chg="mod">
          <ac:chgData name="Cap Jose Anilto dos Anjos" userId="3e930d52b51543a5" providerId="LiveId" clId="{F7B81A05-E643-40A9-B8BF-3BE68660EFD3}" dt="2022-03-16T22:50:32.266" v="2827" actId="1076"/>
          <ac:picMkLst>
            <pc:docMk/>
            <pc:sldMk cId="1359932681" sldId="356"/>
            <ac:picMk id="3" creationId="{62BD88A1-388B-4810-BA98-2E2958E9E93B}"/>
          </ac:picMkLst>
        </pc:picChg>
        <pc:cxnChg chg="add mod">
          <ac:chgData name="Cap Jose Anilto dos Anjos" userId="3e930d52b51543a5" providerId="LiveId" clId="{F7B81A05-E643-40A9-B8BF-3BE68660EFD3}" dt="2022-03-16T22:47:24.873" v="2804" actId="14100"/>
          <ac:cxnSpMkLst>
            <pc:docMk/>
            <pc:sldMk cId="1359932681" sldId="356"/>
            <ac:cxnSpMk id="9" creationId="{85AD4D66-5F4E-4E2C-B357-A648E4ED9F4E}"/>
          </ac:cxnSpMkLst>
        </pc:cxnChg>
        <pc:cxnChg chg="add mod">
          <ac:chgData name="Cap Jose Anilto dos Anjos" userId="3e930d52b51543a5" providerId="LiveId" clId="{F7B81A05-E643-40A9-B8BF-3BE68660EFD3}" dt="2022-03-16T22:47:52.390" v="2809" actId="14100"/>
          <ac:cxnSpMkLst>
            <pc:docMk/>
            <pc:sldMk cId="1359932681" sldId="356"/>
            <ac:cxnSpMk id="24" creationId="{33531C70-D5BE-4500-9596-ECAB3BBAFF27}"/>
          </ac:cxnSpMkLst>
        </pc:cxnChg>
        <pc:cxnChg chg="add mod">
          <ac:chgData name="Cap Jose Anilto dos Anjos" userId="3e930d52b51543a5" providerId="LiveId" clId="{F7B81A05-E643-40A9-B8BF-3BE68660EFD3}" dt="2022-03-16T22:47:35.069" v="2806" actId="14100"/>
          <ac:cxnSpMkLst>
            <pc:docMk/>
            <pc:sldMk cId="1359932681" sldId="356"/>
            <ac:cxnSpMk id="26" creationId="{48C1E930-45CE-4F98-8302-0496389323BA}"/>
          </ac:cxnSpMkLst>
        </pc:cxnChg>
        <pc:cxnChg chg="add mod">
          <ac:chgData name="Cap Jose Anilto dos Anjos" userId="3e930d52b51543a5" providerId="LiveId" clId="{F7B81A05-E643-40A9-B8BF-3BE68660EFD3}" dt="2022-03-16T22:47:46.634" v="2808" actId="14100"/>
          <ac:cxnSpMkLst>
            <pc:docMk/>
            <pc:sldMk cId="1359932681" sldId="356"/>
            <ac:cxnSpMk id="28" creationId="{71FFB854-DD0A-4CA4-86AC-98410229AA37}"/>
          </ac:cxnSpMkLst>
        </pc:cxnChg>
        <pc:cxnChg chg="add mod">
          <ac:chgData name="Cap Jose Anilto dos Anjos" userId="3e930d52b51543a5" providerId="LiveId" clId="{F7B81A05-E643-40A9-B8BF-3BE68660EFD3}" dt="2022-03-16T22:47:52.390" v="2809" actId="14100"/>
          <ac:cxnSpMkLst>
            <pc:docMk/>
            <pc:sldMk cId="1359932681" sldId="356"/>
            <ac:cxnSpMk id="30" creationId="{BC65890E-61FB-453F-9413-C74905E00D74}"/>
          </ac:cxnSpMkLst>
        </pc:cxnChg>
        <pc:cxnChg chg="add del mod">
          <ac:chgData name="Cap Jose Anilto dos Anjos" userId="3e930d52b51543a5" providerId="LiveId" clId="{F7B81A05-E643-40A9-B8BF-3BE68660EFD3}" dt="2022-03-16T22:46:57.606" v="2803" actId="478"/>
          <ac:cxnSpMkLst>
            <pc:docMk/>
            <pc:sldMk cId="1359932681" sldId="356"/>
            <ac:cxnSpMk id="40" creationId="{BDE78C86-5070-4933-9F8A-90D9779285D2}"/>
          </ac:cxnSpMkLst>
        </pc:cxnChg>
        <pc:cxnChg chg="add">
          <ac:chgData name="Cap Jose Anilto dos Anjos" userId="3e930d52b51543a5" providerId="LiveId" clId="{F7B81A05-E643-40A9-B8BF-3BE68660EFD3}" dt="2022-03-16T22:49:02.003" v="2815" actId="11529"/>
          <ac:cxnSpMkLst>
            <pc:docMk/>
            <pc:sldMk cId="1359932681" sldId="356"/>
            <ac:cxnSpMk id="43" creationId="{759E3FC1-9A18-4B8C-A7E2-7529170EEF53}"/>
          </ac:cxnSpMkLst>
        </pc:cxnChg>
        <pc:cxnChg chg="add mod">
          <ac:chgData name="Cap Jose Anilto dos Anjos" userId="3e930d52b51543a5" providerId="LiveId" clId="{F7B81A05-E643-40A9-B8BF-3BE68660EFD3}" dt="2022-03-17T01:08:56.707" v="3268" actId="1076"/>
          <ac:cxnSpMkLst>
            <pc:docMk/>
            <pc:sldMk cId="1359932681" sldId="356"/>
            <ac:cxnSpMk id="45" creationId="{6A535D24-D103-4539-B532-6FD8AED0FDAF}"/>
          </ac:cxnSpMkLst>
        </pc:cxnChg>
        <pc:cxnChg chg="add mod">
          <ac:chgData name="Cap Jose Anilto dos Anjos" userId="3e930d52b51543a5" providerId="LiveId" clId="{F7B81A05-E643-40A9-B8BF-3BE68660EFD3}" dt="2022-03-17T01:09:04.415" v="3269" actId="1076"/>
          <ac:cxnSpMkLst>
            <pc:docMk/>
            <pc:sldMk cId="1359932681" sldId="356"/>
            <ac:cxnSpMk id="47" creationId="{CC92F7B9-A051-4898-BAA4-CA8757F02C96}"/>
          </ac:cxnSpMkLst>
        </pc:cxnChg>
      </pc:sldChg>
      <pc:sldChg chg="addSp delSp modSp add mod ord">
        <pc:chgData name="Cap Jose Anilto dos Anjos" userId="3e930d52b51543a5" providerId="LiveId" clId="{F7B81A05-E643-40A9-B8BF-3BE68660EFD3}" dt="2022-03-17T00:32:27.892" v="2931" actId="1076"/>
        <pc:sldMkLst>
          <pc:docMk/>
          <pc:sldMk cId="2173098897" sldId="357"/>
        </pc:sldMkLst>
        <pc:spChg chg="del">
          <ac:chgData name="Cap Jose Anilto dos Anjos" userId="3e930d52b51543a5" providerId="LiveId" clId="{F7B81A05-E643-40A9-B8BF-3BE68660EFD3}" dt="2022-03-17T00:32:18.017" v="2928" actId="478"/>
          <ac:spMkLst>
            <pc:docMk/>
            <pc:sldMk cId="2173098897" sldId="357"/>
            <ac:spMk id="4" creationId="{466DF503-4E40-4206-A3C1-9FEDE729E33B}"/>
          </ac:spMkLst>
        </pc:spChg>
        <pc:picChg chg="add mod">
          <ac:chgData name="Cap Jose Anilto dos Anjos" userId="3e930d52b51543a5" providerId="LiveId" clId="{F7B81A05-E643-40A9-B8BF-3BE68660EFD3}" dt="2022-03-17T00:32:27.892" v="2931" actId="1076"/>
          <ac:picMkLst>
            <pc:docMk/>
            <pc:sldMk cId="2173098897" sldId="357"/>
            <ac:picMk id="5" creationId="{2B8C07F2-D64F-4D15-879F-EA8117A152C3}"/>
          </ac:picMkLst>
        </pc:picChg>
      </pc:sldChg>
      <pc:sldChg chg="modSp add mod ord">
        <pc:chgData name="Cap Jose Anilto dos Anjos" userId="3e930d52b51543a5" providerId="LiveId" clId="{F7B81A05-E643-40A9-B8BF-3BE68660EFD3}" dt="2022-03-17T01:18:21.468" v="3339" actId="6549"/>
        <pc:sldMkLst>
          <pc:docMk/>
          <pc:sldMk cId="1164500811" sldId="358"/>
        </pc:sldMkLst>
        <pc:spChg chg="mod">
          <ac:chgData name="Cap Jose Anilto dos Anjos" userId="3e930d52b51543a5" providerId="LiveId" clId="{F7B81A05-E643-40A9-B8BF-3BE68660EFD3}" dt="2022-03-17T01:10:24.285" v="3284" actId="20577"/>
          <ac:spMkLst>
            <pc:docMk/>
            <pc:sldMk cId="1164500811" sldId="358"/>
            <ac:spMk id="3" creationId="{D499CE25-5254-46A1-B0F6-C4DB2BD1C616}"/>
          </ac:spMkLst>
        </pc:spChg>
        <pc:spChg chg="mod">
          <ac:chgData name="Cap Jose Anilto dos Anjos" userId="3e930d52b51543a5" providerId="LiveId" clId="{F7B81A05-E643-40A9-B8BF-3BE68660EFD3}" dt="2022-03-17T01:18:21.468" v="3339" actId="6549"/>
          <ac:spMkLst>
            <pc:docMk/>
            <pc:sldMk cId="1164500811" sldId="358"/>
            <ac:spMk id="10" creationId="{22EACE2C-F0BB-4B26-BDA0-E1B66FC049A7}"/>
          </ac:spMkLst>
        </pc:spChg>
      </pc:sldChg>
      <pc:sldChg chg="add del ord">
        <pc:chgData name="Cap Jose Anilto dos Anjos" userId="3e930d52b51543a5" providerId="LiveId" clId="{F7B81A05-E643-40A9-B8BF-3BE68660EFD3}" dt="2022-03-17T01:10:45.003" v="3285" actId="47"/>
        <pc:sldMkLst>
          <pc:docMk/>
          <pc:sldMk cId="3144572386" sldId="359"/>
        </pc:sldMkLst>
      </pc:sldChg>
      <pc:sldChg chg="addSp delSp modSp add mod ord">
        <pc:chgData name="Cap Jose Anilto dos Anjos" userId="3e930d52b51543a5" providerId="LiveId" clId="{F7B81A05-E643-40A9-B8BF-3BE68660EFD3}" dt="2022-03-17T01:17:10.558" v="3333" actId="6549"/>
        <pc:sldMkLst>
          <pc:docMk/>
          <pc:sldMk cId="2555528444" sldId="360"/>
        </pc:sldMkLst>
        <pc:spChg chg="del">
          <ac:chgData name="Cap Jose Anilto dos Anjos" userId="3e930d52b51543a5" providerId="LiveId" clId="{F7B81A05-E643-40A9-B8BF-3BE68660EFD3}" dt="2022-03-17T00:47:24.185" v="2966" actId="478"/>
          <ac:spMkLst>
            <pc:docMk/>
            <pc:sldMk cId="2555528444" sldId="360"/>
            <ac:spMk id="4" creationId="{466DF503-4E40-4206-A3C1-9FEDE729E33B}"/>
          </ac:spMkLst>
        </pc:spChg>
        <pc:spChg chg="add mod ord topLvl">
          <ac:chgData name="Cap Jose Anilto dos Anjos" userId="3e930d52b51543a5" providerId="LiveId" clId="{F7B81A05-E643-40A9-B8BF-3BE68660EFD3}" dt="2022-03-17T01:16:09.099" v="3331" actId="1076"/>
          <ac:spMkLst>
            <pc:docMk/>
            <pc:sldMk cId="2555528444" sldId="360"/>
            <ac:spMk id="6" creationId="{B592A5C1-95A2-46A6-8466-A2A99FC7B174}"/>
          </ac:spMkLst>
        </pc:spChg>
        <pc:spChg chg="mod topLvl">
          <ac:chgData name="Cap Jose Anilto dos Anjos" userId="3e930d52b51543a5" providerId="LiveId" clId="{F7B81A05-E643-40A9-B8BF-3BE68660EFD3}" dt="2022-03-17T01:15:08.234" v="3321" actId="14100"/>
          <ac:spMkLst>
            <pc:docMk/>
            <pc:sldMk cId="2555528444" sldId="360"/>
            <ac:spMk id="8" creationId="{4E617638-2132-4A1E-A716-2F65BA8FDEA3}"/>
          </ac:spMkLst>
        </pc:spChg>
        <pc:spChg chg="del mod topLvl">
          <ac:chgData name="Cap Jose Anilto dos Anjos" userId="3e930d52b51543a5" providerId="LiveId" clId="{F7B81A05-E643-40A9-B8BF-3BE68660EFD3}" dt="2022-03-17T00:52:24.591" v="3006" actId="478"/>
          <ac:spMkLst>
            <pc:docMk/>
            <pc:sldMk cId="2555528444" sldId="360"/>
            <ac:spMk id="9" creationId="{AAD54DF0-1B21-43F2-890C-5F2646EDD45E}"/>
          </ac:spMkLst>
        </pc:spChg>
        <pc:spChg chg="del mod topLvl">
          <ac:chgData name="Cap Jose Anilto dos Anjos" userId="3e930d52b51543a5" providerId="LiveId" clId="{F7B81A05-E643-40A9-B8BF-3BE68660EFD3}" dt="2022-03-17T00:52:07.767" v="2998" actId="478"/>
          <ac:spMkLst>
            <pc:docMk/>
            <pc:sldMk cId="2555528444" sldId="360"/>
            <ac:spMk id="12" creationId="{6DAF82A5-627B-47F9-9E6A-D616602910CD}"/>
          </ac:spMkLst>
        </pc:spChg>
        <pc:spChg chg="del mod topLvl">
          <ac:chgData name="Cap Jose Anilto dos Anjos" userId="3e930d52b51543a5" providerId="LiveId" clId="{F7B81A05-E643-40A9-B8BF-3BE68660EFD3}" dt="2022-03-17T00:52:12.340" v="3001" actId="478"/>
          <ac:spMkLst>
            <pc:docMk/>
            <pc:sldMk cId="2555528444" sldId="360"/>
            <ac:spMk id="13" creationId="{3EF9A973-6ADB-4D0F-A8A3-29483B558C2B}"/>
          </ac:spMkLst>
        </pc:spChg>
        <pc:spChg chg="del mod topLvl">
          <ac:chgData name="Cap Jose Anilto dos Anjos" userId="3e930d52b51543a5" providerId="LiveId" clId="{F7B81A05-E643-40A9-B8BF-3BE68660EFD3}" dt="2022-03-17T00:57:35.982" v="3104" actId="478"/>
          <ac:spMkLst>
            <pc:docMk/>
            <pc:sldMk cId="2555528444" sldId="360"/>
            <ac:spMk id="15" creationId="{54EF1879-8CE1-4C21-8D6B-694CBFE23A4D}"/>
          </ac:spMkLst>
        </pc:spChg>
        <pc:spChg chg="mod topLvl">
          <ac:chgData name="Cap Jose Anilto dos Anjos" userId="3e930d52b51543a5" providerId="LiveId" clId="{F7B81A05-E643-40A9-B8BF-3BE68660EFD3}" dt="2022-03-17T01:14:57.517" v="3320" actId="14100"/>
          <ac:spMkLst>
            <pc:docMk/>
            <pc:sldMk cId="2555528444" sldId="360"/>
            <ac:spMk id="16" creationId="{53F69C92-A919-46B4-8089-C7955C778707}"/>
          </ac:spMkLst>
        </pc:spChg>
        <pc:spChg chg="del mod topLvl">
          <ac:chgData name="Cap Jose Anilto dos Anjos" userId="3e930d52b51543a5" providerId="LiveId" clId="{F7B81A05-E643-40A9-B8BF-3BE68660EFD3}" dt="2022-03-17T00:58:17.704" v="3112" actId="478"/>
          <ac:spMkLst>
            <pc:docMk/>
            <pc:sldMk cId="2555528444" sldId="360"/>
            <ac:spMk id="18" creationId="{8688331F-57D1-4962-BEE4-B1F5DA5CFDA8}"/>
          </ac:spMkLst>
        </pc:spChg>
        <pc:spChg chg="del mod topLvl">
          <ac:chgData name="Cap Jose Anilto dos Anjos" userId="3e930d52b51543a5" providerId="LiveId" clId="{F7B81A05-E643-40A9-B8BF-3BE68660EFD3}" dt="2022-03-17T00:58:22.862" v="3114" actId="478"/>
          <ac:spMkLst>
            <pc:docMk/>
            <pc:sldMk cId="2555528444" sldId="360"/>
            <ac:spMk id="19" creationId="{6DE438A7-043F-4138-B473-506EC9EC0F2C}"/>
          </ac:spMkLst>
        </pc:spChg>
        <pc:spChg chg="add mod">
          <ac:chgData name="Cap Jose Anilto dos Anjos" userId="3e930d52b51543a5" providerId="LiveId" clId="{F7B81A05-E643-40A9-B8BF-3BE68660EFD3}" dt="2022-03-17T00:59:39.068" v="3127" actId="164"/>
          <ac:spMkLst>
            <pc:docMk/>
            <pc:sldMk cId="2555528444" sldId="360"/>
            <ac:spMk id="20" creationId="{B1322254-B77A-4244-816B-FBF7410E8FCE}"/>
          </ac:spMkLst>
        </pc:spChg>
        <pc:spChg chg="add mod ord topLvl">
          <ac:chgData name="Cap Jose Anilto dos Anjos" userId="3e930d52b51543a5" providerId="LiveId" clId="{F7B81A05-E643-40A9-B8BF-3BE68660EFD3}" dt="2022-03-17T01:16:05.019" v="3330" actId="1076"/>
          <ac:spMkLst>
            <pc:docMk/>
            <pc:sldMk cId="2555528444" sldId="360"/>
            <ac:spMk id="21" creationId="{D37D68D1-F692-4538-9CEE-18C36E2E0E1F}"/>
          </ac:spMkLst>
        </pc:spChg>
        <pc:spChg chg="add mod">
          <ac:chgData name="Cap Jose Anilto dos Anjos" userId="3e930d52b51543a5" providerId="LiveId" clId="{F7B81A05-E643-40A9-B8BF-3BE68660EFD3}" dt="2022-03-17T00:59:39.068" v="3127" actId="164"/>
          <ac:spMkLst>
            <pc:docMk/>
            <pc:sldMk cId="2555528444" sldId="360"/>
            <ac:spMk id="22" creationId="{C81CE42E-7EA9-4E32-A4FB-BD104DDD53C6}"/>
          </ac:spMkLst>
        </pc:spChg>
        <pc:spChg chg="mod topLvl">
          <ac:chgData name="Cap Jose Anilto dos Anjos" userId="3e930d52b51543a5" providerId="LiveId" clId="{F7B81A05-E643-40A9-B8BF-3BE68660EFD3}" dt="2022-03-17T01:13:55.549" v="3312" actId="14100"/>
          <ac:spMkLst>
            <pc:docMk/>
            <pc:sldMk cId="2555528444" sldId="360"/>
            <ac:spMk id="28" creationId="{0617FF45-CBDE-4DE7-BE2D-42F120A6FB1F}"/>
          </ac:spMkLst>
        </pc:spChg>
        <pc:spChg chg="mod topLvl">
          <ac:chgData name="Cap Jose Anilto dos Anjos" userId="3e930d52b51543a5" providerId="LiveId" clId="{F7B81A05-E643-40A9-B8BF-3BE68660EFD3}" dt="2022-03-17T01:13:31.577" v="3307" actId="1076"/>
          <ac:spMkLst>
            <pc:docMk/>
            <pc:sldMk cId="2555528444" sldId="360"/>
            <ac:spMk id="29" creationId="{49CF68ED-EDBE-4C00-AA34-20D35B0EE72C}"/>
          </ac:spMkLst>
        </pc:spChg>
        <pc:spChg chg="add del mod">
          <ac:chgData name="Cap Jose Anilto dos Anjos" userId="3e930d52b51543a5" providerId="LiveId" clId="{F7B81A05-E643-40A9-B8BF-3BE68660EFD3}" dt="2022-03-17T00:57:41.870" v="3105" actId="478"/>
          <ac:spMkLst>
            <pc:docMk/>
            <pc:sldMk cId="2555528444" sldId="360"/>
            <ac:spMk id="30" creationId="{8D1D6A0D-0302-4687-9927-51E1CB201A8E}"/>
          </ac:spMkLst>
        </pc:spChg>
        <pc:spChg chg="add del mod">
          <ac:chgData name="Cap Jose Anilto dos Anjos" userId="3e930d52b51543a5" providerId="LiveId" clId="{F7B81A05-E643-40A9-B8BF-3BE68660EFD3}" dt="2022-03-17T00:52:08.969" v="2999" actId="478"/>
          <ac:spMkLst>
            <pc:docMk/>
            <pc:sldMk cId="2555528444" sldId="360"/>
            <ac:spMk id="34" creationId="{3F3278CA-7238-40AF-8AB7-FB33E1BC65C0}"/>
          </ac:spMkLst>
        </pc:spChg>
        <pc:spChg chg="add mod">
          <ac:chgData name="Cap Jose Anilto dos Anjos" userId="3e930d52b51543a5" providerId="LiveId" clId="{F7B81A05-E643-40A9-B8BF-3BE68660EFD3}" dt="2022-03-17T00:55:31.612" v="3056" actId="1076"/>
          <ac:spMkLst>
            <pc:docMk/>
            <pc:sldMk cId="2555528444" sldId="360"/>
            <ac:spMk id="35" creationId="{F4D44D06-44A5-4068-8DB0-0655047E9727}"/>
          </ac:spMkLst>
        </pc:spChg>
        <pc:spChg chg="add del mod">
          <ac:chgData name="Cap Jose Anilto dos Anjos" userId="3e930d52b51543a5" providerId="LiveId" clId="{F7B81A05-E643-40A9-B8BF-3BE68660EFD3}" dt="2022-03-17T00:58:58.760" v="3122" actId="478"/>
          <ac:spMkLst>
            <pc:docMk/>
            <pc:sldMk cId="2555528444" sldId="360"/>
            <ac:spMk id="36" creationId="{9DA7F703-6143-49EB-A9E1-D514628CF9C9}"/>
          </ac:spMkLst>
        </pc:spChg>
        <pc:spChg chg="add del mod">
          <ac:chgData name="Cap Jose Anilto dos Anjos" userId="3e930d52b51543a5" providerId="LiveId" clId="{F7B81A05-E643-40A9-B8BF-3BE68660EFD3}" dt="2022-03-17T00:58:28.285" v="3116" actId="478"/>
          <ac:spMkLst>
            <pc:docMk/>
            <pc:sldMk cId="2555528444" sldId="360"/>
            <ac:spMk id="37" creationId="{26FF3FFB-6AD9-44D6-8A6D-BDA5C1775A2A}"/>
          </ac:spMkLst>
        </pc:spChg>
        <pc:spChg chg="add del mod">
          <ac:chgData name="Cap Jose Anilto dos Anjos" userId="3e930d52b51543a5" providerId="LiveId" clId="{F7B81A05-E643-40A9-B8BF-3BE68660EFD3}" dt="2022-03-17T00:57:48.503" v="3108" actId="478"/>
          <ac:spMkLst>
            <pc:docMk/>
            <pc:sldMk cId="2555528444" sldId="360"/>
            <ac:spMk id="38" creationId="{2581A5C8-4CF1-4853-9D6C-5F8E49559947}"/>
          </ac:spMkLst>
        </pc:spChg>
        <pc:spChg chg="add del mod">
          <ac:chgData name="Cap Jose Anilto dos Anjos" userId="3e930d52b51543a5" providerId="LiveId" clId="{F7B81A05-E643-40A9-B8BF-3BE68660EFD3}" dt="2022-03-17T00:59:00.919" v="3123" actId="478"/>
          <ac:spMkLst>
            <pc:docMk/>
            <pc:sldMk cId="2555528444" sldId="360"/>
            <ac:spMk id="39" creationId="{5D786A71-5217-44CB-846B-E79D4008CFA1}"/>
          </ac:spMkLst>
        </pc:spChg>
        <pc:spChg chg="add mod">
          <ac:chgData name="Cap Jose Anilto dos Anjos" userId="3e930d52b51543a5" providerId="LiveId" clId="{F7B81A05-E643-40A9-B8BF-3BE68660EFD3}" dt="2022-03-17T01:02:20.351" v="3155" actId="1076"/>
          <ac:spMkLst>
            <pc:docMk/>
            <pc:sldMk cId="2555528444" sldId="360"/>
            <ac:spMk id="40" creationId="{408201A1-8D96-4FD4-8596-DC47EB90836A}"/>
          </ac:spMkLst>
        </pc:spChg>
        <pc:spChg chg="add del mod">
          <ac:chgData name="Cap Jose Anilto dos Anjos" userId="3e930d52b51543a5" providerId="LiveId" clId="{F7B81A05-E643-40A9-B8BF-3BE68660EFD3}" dt="2022-03-17T00:58:16.072" v="3111" actId="478"/>
          <ac:spMkLst>
            <pc:docMk/>
            <pc:sldMk cId="2555528444" sldId="360"/>
            <ac:spMk id="41" creationId="{44F36BB0-4D52-4B76-9BD1-F28C46DABDA0}"/>
          </ac:spMkLst>
        </pc:spChg>
        <pc:spChg chg="add del mod">
          <ac:chgData name="Cap Jose Anilto dos Anjos" userId="3e930d52b51543a5" providerId="LiveId" clId="{F7B81A05-E643-40A9-B8BF-3BE68660EFD3}" dt="2022-03-17T00:52:17.807" v="3004" actId="478"/>
          <ac:spMkLst>
            <pc:docMk/>
            <pc:sldMk cId="2555528444" sldId="360"/>
            <ac:spMk id="42" creationId="{E9ECFF19-0103-4256-8EC2-E71D6690C81F}"/>
          </ac:spMkLst>
        </pc:spChg>
        <pc:spChg chg="add mod">
          <ac:chgData name="Cap Jose Anilto dos Anjos" userId="3e930d52b51543a5" providerId="LiveId" clId="{F7B81A05-E643-40A9-B8BF-3BE68660EFD3}" dt="2022-03-17T00:55:16.631" v="3055" actId="1076"/>
          <ac:spMkLst>
            <pc:docMk/>
            <pc:sldMk cId="2555528444" sldId="360"/>
            <ac:spMk id="43" creationId="{2F67851C-D645-4E1C-9A07-C6648A87CE03}"/>
          </ac:spMkLst>
        </pc:spChg>
        <pc:spChg chg="add del mod">
          <ac:chgData name="Cap Jose Anilto dos Anjos" userId="3e930d52b51543a5" providerId="LiveId" clId="{F7B81A05-E643-40A9-B8BF-3BE68660EFD3}" dt="2022-03-17T00:52:27.266" v="3007" actId="478"/>
          <ac:spMkLst>
            <pc:docMk/>
            <pc:sldMk cId="2555528444" sldId="360"/>
            <ac:spMk id="44" creationId="{BD466C96-1E1D-442E-A4C7-453382C88473}"/>
          </ac:spMkLst>
        </pc:spChg>
        <pc:spChg chg="add mod">
          <ac:chgData name="Cap Jose Anilto dos Anjos" userId="3e930d52b51543a5" providerId="LiveId" clId="{F7B81A05-E643-40A9-B8BF-3BE68660EFD3}" dt="2022-03-17T01:00:53.426" v="3144" actId="1076"/>
          <ac:spMkLst>
            <pc:docMk/>
            <pc:sldMk cId="2555528444" sldId="360"/>
            <ac:spMk id="45" creationId="{483F7F40-88CE-4ADF-8606-8E9E5507CC12}"/>
          </ac:spMkLst>
        </pc:spChg>
        <pc:spChg chg="add del mod">
          <ac:chgData name="Cap Jose Anilto dos Anjos" userId="3e930d52b51543a5" providerId="LiveId" clId="{F7B81A05-E643-40A9-B8BF-3BE68660EFD3}" dt="2022-03-17T00:52:16.249" v="3003" actId="478"/>
          <ac:spMkLst>
            <pc:docMk/>
            <pc:sldMk cId="2555528444" sldId="360"/>
            <ac:spMk id="46" creationId="{7377DD10-31A1-4483-975C-0D3D8865192E}"/>
          </ac:spMkLst>
        </pc:spChg>
        <pc:spChg chg="add mod">
          <ac:chgData name="Cap Jose Anilto dos Anjos" userId="3e930d52b51543a5" providerId="LiveId" clId="{F7B81A05-E643-40A9-B8BF-3BE68660EFD3}" dt="2022-03-17T01:01:22.055" v="3148" actId="1076"/>
          <ac:spMkLst>
            <pc:docMk/>
            <pc:sldMk cId="2555528444" sldId="360"/>
            <ac:spMk id="47" creationId="{A72FBD2A-732D-4920-ADC5-379AEF1C4976}"/>
          </ac:spMkLst>
        </pc:spChg>
        <pc:spChg chg="add del mod">
          <ac:chgData name="Cap Jose Anilto dos Anjos" userId="3e930d52b51543a5" providerId="LiveId" clId="{F7B81A05-E643-40A9-B8BF-3BE68660EFD3}" dt="2022-03-17T00:58:21.389" v="3113" actId="478"/>
          <ac:spMkLst>
            <pc:docMk/>
            <pc:sldMk cId="2555528444" sldId="360"/>
            <ac:spMk id="48" creationId="{DFA3C93A-481C-4C02-9B40-DDC0E04816B1}"/>
          </ac:spMkLst>
        </pc:spChg>
        <pc:spChg chg="add mod">
          <ac:chgData name="Cap Jose Anilto dos Anjos" userId="3e930d52b51543a5" providerId="LiveId" clId="{F7B81A05-E643-40A9-B8BF-3BE68660EFD3}" dt="2022-03-17T01:15:54.758" v="3328" actId="1076"/>
          <ac:spMkLst>
            <pc:docMk/>
            <pc:sldMk cId="2555528444" sldId="360"/>
            <ac:spMk id="50" creationId="{6D808E75-F9D5-4A0A-A295-18847569D79D}"/>
          </ac:spMkLst>
        </pc:spChg>
        <pc:spChg chg="add mod">
          <ac:chgData name="Cap Jose Anilto dos Anjos" userId="3e930d52b51543a5" providerId="LiveId" clId="{F7B81A05-E643-40A9-B8BF-3BE68660EFD3}" dt="2022-03-17T00:54:28.470" v="3051" actId="207"/>
          <ac:spMkLst>
            <pc:docMk/>
            <pc:sldMk cId="2555528444" sldId="360"/>
            <ac:spMk id="70" creationId="{85A40499-FDD2-47B3-8B03-02002A0F8E67}"/>
          </ac:spMkLst>
        </pc:spChg>
        <pc:spChg chg="add mod">
          <ac:chgData name="Cap Jose Anilto dos Anjos" userId="3e930d52b51543a5" providerId="LiveId" clId="{F7B81A05-E643-40A9-B8BF-3BE68660EFD3}" dt="2022-03-17T01:17:10.558" v="3333" actId="6549"/>
          <ac:spMkLst>
            <pc:docMk/>
            <pc:sldMk cId="2555528444" sldId="360"/>
            <ac:spMk id="76" creationId="{69B7CE3F-E8BE-4BB2-A067-4F5E3905BDDC}"/>
          </ac:spMkLst>
        </pc:spChg>
        <pc:spChg chg="add mod ord">
          <ac:chgData name="Cap Jose Anilto dos Anjos" userId="3e930d52b51543a5" providerId="LiveId" clId="{F7B81A05-E643-40A9-B8BF-3BE68660EFD3}" dt="2022-03-17T01:14:22.423" v="3315" actId="167"/>
          <ac:spMkLst>
            <pc:docMk/>
            <pc:sldMk cId="2555528444" sldId="360"/>
            <ac:spMk id="79" creationId="{BA3FDCD3-6953-45F0-A347-DD6AB320D853}"/>
          </ac:spMkLst>
        </pc:spChg>
        <pc:spChg chg="add mod">
          <ac:chgData name="Cap Jose Anilto dos Anjos" userId="3e930d52b51543a5" providerId="LiveId" clId="{F7B81A05-E643-40A9-B8BF-3BE68660EFD3}" dt="2022-03-17T01:04:08.807" v="3209" actId="692"/>
          <ac:spMkLst>
            <pc:docMk/>
            <pc:sldMk cId="2555528444" sldId="360"/>
            <ac:spMk id="90" creationId="{21C7AFB9-466D-40DF-8370-06E46FEA31CD}"/>
          </ac:spMkLst>
        </pc:spChg>
        <pc:spChg chg="add mod">
          <ac:chgData name="Cap Jose Anilto dos Anjos" userId="3e930d52b51543a5" providerId="LiveId" clId="{F7B81A05-E643-40A9-B8BF-3BE68660EFD3}" dt="2022-03-17T01:05:38.706" v="3221" actId="14100"/>
          <ac:spMkLst>
            <pc:docMk/>
            <pc:sldMk cId="2555528444" sldId="360"/>
            <ac:spMk id="98" creationId="{03D2B4FE-8E45-4245-9DE3-C1BB7DB842A7}"/>
          </ac:spMkLst>
        </pc:spChg>
        <pc:spChg chg="add mod">
          <ac:chgData name="Cap Jose Anilto dos Anjos" userId="3e930d52b51543a5" providerId="LiveId" clId="{F7B81A05-E643-40A9-B8BF-3BE68660EFD3}" dt="2022-03-17T01:06:22.708" v="3226" actId="14100"/>
          <ac:spMkLst>
            <pc:docMk/>
            <pc:sldMk cId="2555528444" sldId="360"/>
            <ac:spMk id="103" creationId="{8B59CD5D-C5BB-4C63-95C9-FCE0AB69970E}"/>
          </ac:spMkLst>
        </pc:spChg>
        <pc:spChg chg="add mod ord">
          <ac:chgData name="Cap Jose Anilto dos Anjos" userId="3e930d52b51543a5" providerId="LiveId" clId="{F7B81A05-E643-40A9-B8BF-3BE68660EFD3}" dt="2022-03-17T01:15:12.509" v="3322" actId="14100"/>
          <ac:spMkLst>
            <pc:docMk/>
            <pc:sldMk cId="2555528444" sldId="360"/>
            <ac:spMk id="106" creationId="{80EA8A1A-19A9-4FB1-8941-57545711F032}"/>
          </ac:spMkLst>
        </pc:spChg>
        <pc:spChg chg="add mod ord">
          <ac:chgData name="Cap Jose Anilto dos Anjos" userId="3e930d52b51543a5" providerId="LiveId" clId="{F7B81A05-E643-40A9-B8BF-3BE68660EFD3}" dt="2022-03-17T01:14:31.885" v="3317" actId="167"/>
          <ac:spMkLst>
            <pc:docMk/>
            <pc:sldMk cId="2555528444" sldId="360"/>
            <ac:spMk id="113" creationId="{CA60D530-2EAB-4D6D-9AA7-BE167C51FB9F}"/>
          </ac:spMkLst>
        </pc:spChg>
        <pc:grpChg chg="add del mod">
          <ac:chgData name="Cap Jose Anilto dos Anjos" userId="3e930d52b51543a5" providerId="LiveId" clId="{F7B81A05-E643-40A9-B8BF-3BE68660EFD3}" dt="2022-03-17T00:48:00.778" v="2968" actId="165"/>
          <ac:grpSpMkLst>
            <pc:docMk/>
            <pc:sldMk cId="2555528444" sldId="360"/>
            <ac:grpSpMk id="7" creationId="{A973431D-3FD8-467C-9F2F-4BC693F1D976}"/>
          </ac:grpSpMkLst>
        </pc:grpChg>
        <pc:grpChg chg="add del mod">
          <ac:chgData name="Cap Jose Anilto dos Anjos" userId="3e930d52b51543a5" providerId="LiveId" clId="{F7B81A05-E643-40A9-B8BF-3BE68660EFD3}" dt="2022-03-17T00:48:00.778" v="2968" actId="165"/>
          <ac:grpSpMkLst>
            <pc:docMk/>
            <pc:sldMk cId="2555528444" sldId="360"/>
            <ac:grpSpMk id="11" creationId="{4BCAA196-8F29-42AA-95D4-7E9D2052ACA0}"/>
          </ac:grpSpMkLst>
        </pc:grpChg>
        <pc:grpChg chg="add del mod">
          <ac:chgData name="Cap Jose Anilto dos Anjos" userId="3e930d52b51543a5" providerId="LiveId" clId="{F7B81A05-E643-40A9-B8BF-3BE68660EFD3}" dt="2022-03-17T00:48:00.778" v="2968" actId="165"/>
          <ac:grpSpMkLst>
            <pc:docMk/>
            <pc:sldMk cId="2555528444" sldId="360"/>
            <ac:grpSpMk id="14" creationId="{C8E17210-DB70-43CE-9C01-EE56FD62D791}"/>
          </ac:grpSpMkLst>
        </pc:grpChg>
        <pc:grpChg chg="add del mod">
          <ac:chgData name="Cap Jose Anilto dos Anjos" userId="3e930d52b51543a5" providerId="LiveId" clId="{F7B81A05-E643-40A9-B8BF-3BE68660EFD3}" dt="2022-03-17T00:48:00.778" v="2968" actId="165"/>
          <ac:grpSpMkLst>
            <pc:docMk/>
            <pc:sldMk cId="2555528444" sldId="360"/>
            <ac:grpSpMk id="17" creationId="{F60D80FA-1499-4AE0-9D67-9DA2869E53DC}"/>
          </ac:grpSpMkLst>
        </pc:grpChg>
        <pc:grpChg chg="add del mod">
          <ac:chgData name="Cap Jose Anilto dos Anjos" userId="3e930d52b51543a5" providerId="LiveId" clId="{F7B81A05-E643-40A9-B8BF-3BE68660EFD3}" dt="2022-03-17T00:48:00.778" v="2968" actId="165"/>
          <ac:grpSpMkLst>
            <pc:docMk/>
            <pc:sldMk cId="2555528444" sldId="360"/>
            <ac:grpSpMk id="27" creationId="{E7B991AC-38EF-49DF-A987-55B5A2A71587}"/>
          </ac:grpSpMkLst>
        </pc:grpChg>
        <pc:grpChg chg="add del mod">
          <ac:chgData name="Cap Jose Anilto dos Anjos" userId="3e930d52b51543a5" providerId="LiveId" clId="{F7B81A05-E643-40A9-B8BF-3BE68660EFD3}" dt="2022-03-17T00:51:12.016" v="2990" actId="165"/>
          <ac:grpSpMkLst>
            <pc:docMk/>
            <pc:sldMk cId="2555528444" sldId="360"/>
            <ac:grpSpMk id="57" creationId="{232561DD-219E-4AFC-AD59-A0BF2AF81F5C}"/>
          </ac:grpSpMkLst>
        </pc:grpChg>
        <pc:grpChg chg="add mod">
          <ac:chgData name="Cap Jose Anilto dos Anjos" userId="3e930d52b51543a5" providerId="LiveId" clId="{F7B81A05-E643-40A9-B8BF-3BE68660EFD3}" dt="2022-03-17T01:15:33.342" v="3326" actId="1076"/>
          <ac:grpSpMkLst>
            <pc:docMk/>
            <pc:sldMk cId="2555528444" sldId="360"/>
            <ac:grpSpMk id="78" creationId="{AFC9D42D-72A3-4D9D-933D-AB9ABB04AA26}"/>
          </ac:grpSpMkLst>
        </pc:grpChg>
        <pc:picChg chg="del">
          <ac:chgData name="Cap Jose Anilto dos Anjos" userId="3e930d52b51543a5" providerId="LiveId" clId="{F7B81A05-E643-40A9-B8BF-3BE68660EFD3}" dt="2022-03-17T00:46:56.503" v="2961" actId="478"/>
          <ac:picMkLst>
            <pc:docMk/>
            <pc:sldMk cId="2555528444" sldId="360"/>
            <ac:picMk id="3" creationId="{62BD88A1-388B-4810-BA98-2E2958E9E93B}"/>
          </ac:picMkLst>
        </pc:picChg>
        <pc:picChg chg="add mod">
          <ac:chgData name="Cap Jose Anilto dos Anjos" userId="3e930d52b51543a5" providerId="LiveId" clId="{F7B81A05-E643-40A9-B8BF-3BE68660EFD3}" dt="2022-03-17T00:47:08.906" v="2965" actId="14100"/>
          <ac:picMkLst>
            <pc:docMk/>
            <pc:sldMk cId="2555528444" sldId="360"/>
            <ac:picMk id="5" creationId="{A7A3FD1C-8397-472C-8451-499C1A39252D}"/>
          </ac:picMkLst>
        </pc:picChg>
        <pc:picChg chg="add del mod">
          <ac:chgData name="Cap Jose Anilto dos Anjos" userId="3e930d52b51543a5" providerId="LiveId" clId="{F7B81A05-E643-40A9-B8BF-3BE68660EFD3}" dt="2022-03-17T01:05:08.075" v="3216"/>
          <ac:picMkLst>
            <pc:docMk/>
            <pc:sldMk cId="2555528444" sldId="360"/>
            <ac:picMk id="96" creationId="{D0D6ADA1-0D25-49BA-A998-EE610D4FFBD0}"/>
          </ac:picMkLst>
        </pc:picChg>
        <pc:picChg chg="add del mod">
          <ac:chgData name="Cap Jose Anilto dos Anjos" userId="3e930d52b51543a5" providerId="LiveId" clId="{F7B81A05-E643-40A9-B8BF-3BE68660EFD3}" dt="2022-03-17T01:05:18.058" v="3218"/>
          <ac:picMkLst>
            <pc:docMk/>
            <pc:sldMk cId="2555528444" sldId="360"/>
            <ac:picMk id="97" creationId="{F4A43762-2575-42C7-A0A3-B663D8FD26F2}"/>
          </ac:picMkLst>
        </pc:picChg>
        <pc:cxnChg chg="add del mod">
          <ac:chgData name="Cap Jose Anilto dos Anjos" userId="3e930d52b51543a5" providerId="LiveId" clId="{F7B81A05-E643-40A9-B8BF-3BE68660EFD3}" dt="2022-03-17T00:49:12.123" v="2974" actId="478"/>
          <ac:cxnSpMkLst>
            <pc:docMk/>
            <pc:sldMk cId="2555528444" sldId="360"/>
            <ac:cxnSpMk id="10" creationId="{9AA589E8-B0DC-46C1-A958-025BCA6A8934}"/>
          </ac:cxnSpMkLst>
        </pc:cxnChg>
        <pc:cxnChg chg="add mod">
          <ac:chgData name="Cap Jose Anilto dos Anjos" userId="3e930d52b51543a5" providerId="LiveId" clId="{F7B81A05-E643-40A9-B8BF-3BE68660EFD3}" dt="2022-03-17T01:15:41.317" v="3327" actId="14100"/>
          <ac:cxnSpMkLst>
            <pc:docMk/>
            <pc:sldMk cId="2555528444" sldId="360"/>
            <ac:cxnSpMk id="23" creationId="{5397BD42-BDD8-44B8-A85C-289098967FC5}"/>
          </ac:cxnSpMkLst>
        </pc:cxnChg>
        <pc:cxnChg chg="add del mod">
          <ac:chgData name="Cap Jose Anilto dos Anjos" userId="3e930d52b51543a5" providerId="LiveId" clId="{F7B81A05-E643-40A9-B8BF-3BE68660EFD3}" dt="2022-03-17T00:52:22.885" v="3005" actId="478"/>
          <ac:cxnSpMkLst>
            <pc:docMk/>
            <pc:sldMk cId="2555528444" sldId="360"/>
            <ac:cxnSpMk id="24" creationId="{C2775334-0B50-453C-B21D-85AF2E9B5F06}"/>
          </ac:cxnSpMkLst>
        </pc:cxnChg>
        <pc:cxnChg chg="add del mod">
          <ac:chgData name="Cap Jose Anilto dos Anjos" userId="3e930d52b51543a5" providerId="LiveId" clId="{F7B81A05-E643-40A9-B8BF-3BE68660EFD3}" dt="2022-03-17T00:52:10.572" v="3000" actId="478"/>
          <ac:cxnSpMkLst>
            <pc:docMk/>
            <pc:sldMk cId="2555528444" sldId="360"/>
            <ac:cxnSpMk id="25" creationId="{2873798E-2CD0-4966-BD67-9B893FA397DD}"/>
          </ac:cxnSpMkLst>
        </pc:cxnChg>
        <pc:cxnChg chg="add del mod">
          <ac:chgData name="Cap Jose Anilto dos Anjos" userId="3e930d52b51543a5" providerId="LiveId" clId="{F7B81A05-E643-40A9-B8BF-3BE68660EFD3}" dt="2022-03-17T00:57:57.229" v="3110" actId="478"/>
          <ac:cxnSpMkLst>
            <pc:docMk/>
            <pc:sldMk cId="2555528444" sldId="360"/>
            <ac:cxnSpMk id="26" creationId="{13EA9771-600B-474B-9AA4-0900F126CD31}"/>
          </ac:cxnSpMkLst>
        </pc:cxnChg>
        <pc:cxnChg chg="add del mod">
          <ac:chgData name="Cap Jose Anilto dos Anjos" userId="3e930d52b51543a5" providerId="LiveId" clId="{F7B81A05-E643-40A9-B8BF-3BE68660EFD3}" dt="2022-03-17T00:57:44.415" v="3107" actId="478"/>
          <ac:cxnSpMkLst>
            <pc:docMk/>
            <pc:sldMk cId="2555528444" sldId="360"/>
            <ac:cxnSpMk id="31" creationId="{902FA2F6-C3B9-45EF-86DC-FA765C909DE4}"/>
          </ac:cxnSpMkLst>
        </pc:cxnChg>
        <pc:cxnChg chg="add del mod">
          <ac:chgData name="Cap Jose Anilto dos Anjos" userId="3e930d52b51543a5" providerId="LiveId" clId="{F7B81A05-E643-40A9-B8BF-3BE68660EFD3}" dt="2022-03-17T00:57:43.227" v="3106" actId="478"/>
          <ac:cxnSpMkLst>
            <pc:docMk/>
            <pc:sldMk cId="2555528444" sldId="360"/>
            <ac:cxnSpMk id="32" creationId="{253F15C1-145D-42E4-B79B-D5516DCF5FAE}"/>
          </ac:cxnSpMkLst>
        </pc:cxnChg>
        <pc:cxnChg chg="add del mod">
          <ac:chgData name="Cap Jose Anilto dos Anjos" userId="3e930d52b51543a5" providerId="LiveId" clId="{F7B81A05-E643-40A9-B8BF-3BE68660EFD3}" dt="2022-03-17T00:59:27.919" v="3126" actId="478"/>
          <ac:cxnSpMkLst>
            <pc:docMk/>
            <pc:sldMk cId="2555528444" sldId="360"/>
            <ac:cxnSpMk id="33" creationId="{928AF070-1380-45DC-A0FF-0BD4336D787E}"/>
          </ac:cxnSpMkLst>
        </pc:cxnChg>
        <pc:cxnChg chg="add del mod">
          <ac:chgData name="Cap Jose Anilto dos Anjos" userId="3e930d52b51543a5" providerId="LiveId" clId="{F7B81A05-E643-40A9-B8BF-3BE68660EFD3}" dt="2022-03-17T00:49:26.376" v="2976" actId="478"/>
          <ac:cxnSpMkLst>
            <pc:docMk/>
            <pc:sldMk cId="2555528444" sldId="360"/>
            <ac:cxnSpMk id="52" creationId="{D317627D-2ACF-43ED-8B04-C62305559209}"/>
          </ac:cxnSpMkLst>
        </pc:cxnChg>
        <pc:cxnChg chg="add del">
          <ac:chgData name="Cap Jose Anilto dos Anjos" userId="3e930d52b51543a5" providerId="LiveId" clId="{F7B81A05-E643-40A9-B8BF-3BE68660EFD3}" dt="2022-03-17T00:50:02.063" v="2981" actId="478"/>
          <ac:cxnSpMkLst>
            <pc:docMk/>
            <pc:sldMk cId="2555528444" sldId="360"/>
            <ac:cxnSpMk id="54" creationId="{B34F0D54-2CC1-4219-8B05-709C859A5EA1}"/>
          </ac:cxnSpMkLst>
        </pc:cxnChg>
        <pc:cxnChg chg="add del">
          <ac:chgData name="Cap Jose Anilto dos Anjos" userId="3e930d52b51543a5" providerId="LiveId" clId="{F7B81A05-E643-40A9-B8BF-3BE68660EFD3}" dt="2022-03-17T00:50:19.539" v="2983" actId="478"/>
          <ac:cxnSpMkLst>
            <pc:docMk/>
            <pc:sldMk cId="2555528444" sldId="360"/>
            <ac:cxnSpMk id="56" creationId="{C5A3801C-E2ED-4C53-9612-FD65375D502F}"/>
          </ac:cxnSpMkLst>
        </pc:cxnChg>
        <pc:cxnChg chg="add del mod">
          <ac:chgData name="Cap Jose Anilto dos Anjos" userId="3e930d52b51543a5" providerId="LiveId" clId="{F7B81A05-E643-40A9-B8BF-3BE68660EFD3}" dt="2022-03-17T00:51:25.918" v="2992" actId="478"/>
          <ac:cxnSpMkLst>
            <pc:docMk/>
            <pc:sldMk cId="2555528444" sldId="360"/>
            <ac:cxnSpMk id="59" creationId="{C58FD576-7E50-41AE-A075-A42FD6652E43}"/>
          </ac:cxnSpMkLst>
        </pc:cxnChg>
        <pc:cxnChg chg="add mod">
          <ac:chgData name="Cap Jose Anilto dos Anjos" userId="3e930d52b51543a5" providerId="LiveId" clId="{F7B81A05-E643-40A9-B8BF-3BE68660EFD3}" dt="2022-03-17T01:16:09.099" v="3331" actId="1076"/>
          <ac:cxnSpMkLst>
            <pc:docMk/>
            <pc:sldMk cId="2555528444" sldId="360"/>
            <ac:cxnSpMk id="62" creationId="{9F204797-E63D-44AE-9305-660A7EFA20B3}"/>
          </ac:cxnSpMkLst>
        </pc:cxnChg>
        <pc:cxnChg chg="add mod">
          <ac:chgData name="Cap Jose Anilto dos Anjos" userId="3e930d52b51543a5" providerId="LiveId" clId="{F7B81A05-E643-40A9-B8BF-3BE68660EFD3}" dt="2022-03-17T01:15:54.758" v="3328" actId="1076"/>
          <ac:cxnSpMkLst>
            <pc:docMk/>
            <pc:sldMk cId="2555528444" sldId="360"/>
            <ac:cxnSpMk id="73" creationId="{4316318A-FBBD-4D31-A46D-DD34FCD4B027}"/>
          </ac:cxnSpMkLst>
        </pc:cxnChg>
        <pc:cxnChg chg="add mod">
          <ac:chgData name="Cap Jose Anilto dos Anjos" userId="3e930d52b51543a5" providerId="LiveId" clId="{F7B81A05-E643-40A9-B8BF-3BE68660EFD3}" dt="2022-03-17T01:15:25.512" v="3324" actId="14100"/>
          <ac:cxnSpMkLst>
            <pc:docMk/>
            <pc:sldMk cId="2555528444" sldId="360"/>
            <ac:cxnSpMk id="82" creationId="{9D170194-FB8A-4356-9864-B5CD410F20F5}"/>
          </ac:cxnSpMkLst>
        </pc:cxnChg>
        <pc:cxnChg chg="add mod">
          <ac:chgData name="Cap Jose Anilto dos Anjos" userId="3e930d52b51543a5" providerId="LiveId" clId="{F7B81A05-E643-40A9-B8BF-3BE68660EFD3}" dt="2022-03-17T01:04:16.286" v="3210" actId="14100"/>
          <ac:cxnSpMkLst>
            <pc:docMk/>
            <pc:sldMk cId="2555528444" sldId="360"/>
            <ac:cxnSpMk id="88" creationId="{C79E7A68-6694-4538-A9FB-AAA5135C72A5}"/>
          </ac:cxnSpMkLst>
        </pc:cxnChg>
        <pc:cxnChg chg="add mod">
          <ac:chgData name="Cap Jose Anilto dos Anjos" userId="3e930d52b51543a5" providerId="LiveId" clId="{F7B81A05-E643-40A9-B8BF-3BE68660EFD3}" dt="2022-03-17T01:04:53.931" v="3214" actId="14100"/>
          <ac:cxnSpMkLst>
            <pc:docMk/>
            <pc:sldMk cId="2555528444" sldId="360"/>
            <ac:cxnSpMk id="93" creationId="{258F978C-CFB3-4318-BD4A-D31FE92CE2D5}"/>
          </ac:cxnSpMkLst>
        </pc:cxnChg>
        <pc:cxnChg chg="add">
          <ac:chgData name="Cap Jose Anilto dos Anjos" userId="3e930d52b51543a5" providerId="LiveId" clId="{F7B81A05-E643-40A9-B8BF-3BE68660EFD3}" dt="2022-03-17T01:05:52.338" v="3222" actId="11529"/>
          <ac:cxnSpMkLst>
            <pc:docMk/>
            <pc:sldMk cId="2555528444" sldId="360"/>
            <ac:cxnSpMk id="100" creationId="{D2A832A9-EBE1-47CC-A5F8-FC2CD56A5516}"/>
          </ac:cxnSpMkLst>
        </pc:cxnChg>
        <pc:cxnChg chg="add">
          <ac:chgData name="Cap Jose Anilto dos Anjos" userId="3e930d52b51543a5" providerId="LiveId" clId="{F7B81A05-E643-40A9-B8BF-3BE68660EFD3}" dt="2022-03-17T01:06:05.109" v="3223" actId="11529"/>
          <ac:cxnSpMkLst>
            <pc:docMk/>
            <pc:sldMk cId="2555528444" sldId="360"/>
            <ac:cxnSpMk id="102" creationId="{008C9256-3AF2-48A8-A763-1C4FF61433F7}"/>
          </ac:cxnSpMkLst>
        </pc:cxnChg>
        <pc:cxnChg chg="add">
          <ac:chgData name="Cap Jose Anilto dos Anjos" userId="3e930d52b51543a5" providerId="LiveId" clId="{F7B81A05-E643-40A9-B8BF-3BE68660EFD3}" dt="2022-03-17T01:06:36.098" v="3227" actId="11529"/>
          <ac:cxnSpMkLst>
            <pc:docMk/>
            <pc:sldMk cId="2555528444" sldId="360"/>
            <ac:cxnSpMk id="105" creationId="{2EC440CE-4FC2-4E8E-B28D-0565BCDACB24}"/>
          </ac:cxnSpMkLst>
        </pc:cxnChg>
      </pc:sldChg>
      <pc:sldChg chg="addSp delSp modSp add mod ord">
        <pc:chgData name="Cap Jose Anilto dos Anjos" userId="3e930d52b51543a5" providerId="LiveId" clId="{F7B81A05-E643-40A9-B8BF-3BE68660EFD3}" dt="2022-03-17T01:21:03.768" v="3353" actId="14100"/>
        <pc:sldMkLst>
          <pc:docMk/>
          <pc:sldMk cId="4246863923" sldId="361"/>
        </pc:sldMkLst>
        <pc:picChg chg="del">
          <ac:chgData name="Cap Jose Anilto dos Anjos" userId="3e930d52b51543a5" providerId="LiveId" clId="{F7B81A05-E643-40A9-B8BF-3BE68660EFD3}" dt="2022-03-17T01:19:30.202" v="3343" actId="478"/>
          <ac:picMkLst>
            <pc:docMk/>
            <pc:sldMk cId="4246863923" sldId="361"/>
            <ac:picMk id="3" creationId="{62BD88A1-388B-4810-BA98-2E2958E9E93B}"/>
          </ac:picMkLst>
        </pc:picChg>
        <pc:picChg chg="add mod">
          <ac:chgData name="Cap Jose Anilto dos Anjos" userId="3e930d52b51543a5" providerId="LiveId" clId="{F7B81A05-E643-40A9-B8BF-3BE68660EFD3}" dt="2022-03-17T01:19:39.683" v="3344"/>
          <ac:picMkLst>
            <pc:docMk/>
            <pc:sldMk cId="4246863923" sldId="361"/>
            <ac:picMk id="4" creationId="{EFD3CAB9-22D3-47B1-AC12-5CE8F77270E1}"/>
          </ac:picMkLst>
        </pc:picChg>
        <pc:picChg chg="del mod">
          <ac:chgData name="Cap Jose Anilto dos Anjos" userId="3e930d52b51543a5" providerId="LiveId" clId="{F7B81A05-E643-40A9-B8BF-3BE68660EFD3}" dt="2022-03-17T01:19:43.260" v="3346" actId="478"/>
          <ac:picMkLst>
            <pc:docMk/>
            <pc:sldMk cId="4246863923" sldId="361"/>
            <ac:picMk id="5" creationId="{2B8C07F2-D64F-4D15-879F-EA8117A152C3}"/>
          </ac:picMkLst>
        </pc:picChg>
        <pc:picChg chg="add mod">
          <ac:chgData name="Cap Jose Anilto dos Anjos" userId="3e930d52b51543a5" providerId="LiveId" clId="{F7B81A05-E643-40A9-B8BF-3BE68660EFD3}" dt="2022-03-17T01:21:03.768" v="3353" actId="14100"/>
          <ac:picMkLst>
            <pc:docMk/>
            <pc:sldMk cId="4246863923" sldId="361"/>
            <ac:picMk id="6" creationId="{47429888-013E-493A-8301-6E65E8A02547}"/>
          </ac:picMkLst>
        </pc:picChg>
      </pc:sldChg>
      <pc:sldChg chg="addSp modSp new mod modClrScheme chgLayout">
        <pc:chgData name="Cap Jose Anilto dos Anjos" userId="3e930d52b51543a5" providerId="LiveId" clId="{F7B81A05-E643-40A9-B8BF-3BE68660EFD3}" dt="2022-03-17T01:23:06.117" v="3458" actId="207"/>
        <pc:sldMkLst>
          <pc:docMk/>
          <pc:sldMk cId="3733425304" sldId="362"/>
        </pc:sldMkLst>
        <pc:spChg chg="add mod">
          <ac:chgData name="Cap Jose Anilto dos Anjos" userId="3e930d52b51543a5" providerId="LiveId" clId="{F7B81A05-E643-40A9-B8BF-3BE68660EFD3}" dt="2022-03-17T01:23:06.117" v="3458" actId="207"/>
          <ac:spMkLst>
            <pc:docMk/>
            <pc:sldMk cId="3733425304" sldId="362"/>
            <ac:spMk id="2" creationId="{509A4F1F-35B8-478C-8B02-8E3E798EE658}"/>
          </ac:spMkLst>
        </pc:spChg>
      </pc:sldChg>
      <pc:sldChg chg="modSp add mod ord">
        <pc:chgData name="Cap Jose Anilto dos Anjos" userId="3e930d52b51543a5" providerId="LiveId" clId="{F7B81A05-E643-40A9-B8BF-3BE68660EFD3}" dt="2022-03-22T17:25:18.771" v="3821" actId="20577"/>
        <pc:sldMkLst>
          <pc:docMk/>
          <pc:sldMk cId="818591591" sldId="363"/>
        </pc:sldMkLst>
        <pc:spChg chg="mod">
          <ac:chgData name="Cap Jose Anilto dos Anjos" userId="3e930d52b51543a5" providerId="LiveId" clId="{F7B81A05-E643-40A9-B8BF-3BE68660EFD3}" dt="2022-03-22T17:00:00.058" v="3470" actId="20577"/>
          <ac:spMkLst>
            <pc:docMk/>
            <pc:sldMk cId="818591591" sldId="363"/>
            <ac:spMk id="3" creationId="{D499CE25-5254-46A1-B0F6-C4DB2BD1C616}"/>
          </ac:spMkLst>
        </pc:spChg>
        <pc:spChg chg="mod">
          <ac:chgData name="Cap Jose Anilto dos Anjos" userId="3e930d52b51543a5" providerId="LiveId" clId="{F7B81A05-E643-40A9-B8BF-3BE68660EFD3}" dt="2022-03-22T17:25:18.771" v="3821" actId="20577"/>
          <ac:spMkLst>
            <pc:docMk/>
            <pc:sldMk cId="818591591" sldId="363"/>
            <ac:spMk id="10" creationId="{22EACE2C-F0BB-4B26-BDA0-E1B66FC049A7}"/>
          </ac:spMkLst>
        </pc:spChg>
      </pc:sldChg>
      <pc:sldChg chg="addSp delSp modSp add mod ord">
        <pc:chgData name="Cap Jose Anilto dos Anjos" userId="3e930d52b51543a5" providerId="LiveId" clId="{F7B81A05-E643-40A9-B8BF-3BE68660EFD3}" dt="2022-03-22T17:24:59.391" v="3817" actId="14100"/>
        <pc:sldMkLst>
          <pc:docMk/>
          <pc:sldMk cId="2950545436" sldId="364"/>
        </pc:sldMkLst>
        <pc:spChg chg="del">
          <ac:chgData name="Cap Jose Anilto dos Anjos" userId="3e930d52b51543a5" providerId="LiveId" clId="{F7B81A05-E643-40A9-B8BF-3BE68660EFD3}" dt="2022-03-22T17:01:50.581" v="3482" actId="478"/>
          <ac:spMkLst>
            <pc:docMk/>
            <pc:sldMk cId="2950545436" sldId="364"/>
            <ac:spMk id="4" creationId="{466DF503-4E40-4206-A3C1-9FEDE729E33B}"/>
          </ac:spMkLst>
        </pc:spChg>
        <pc:spChg chg="add mod topLvl">
          <ac:chgData name="Cap Jose Anilto dos Anjos" userId="3e930d52b51543a5" providerId="LiveId" clId="{F7B81A05-E643-40A9-B8BF-3BE68660EFD3}" dt="2022-03-22T17:13:49.398" v="3742" actId="1076"/>
          <ac:spMkLst>
            <pc:docMk/>
            <pc:sldMk cId="2950545436" sldId="364"/>
            <ac:spMk id="6" creationId="{3505ACE7-ECA9-4865-90B6-7C7F1A7098AD}"/>
          </ac:spMkLst>
        </pc:spChg>
        <pc:spChg chg="add del mod topLvl">
          <ac:chgData name="Cap Jose Anilto dos Anjos" userId="3e930d52b51543a5" providerId="LiveId" clId="{F7B81A05-E643-40A9-B8BF-3BE68660EFD3}" dt="2022-03-22T17:03:20.109" v="3497" actId="478"/>
          <ac:spMkLst>
            <pc:docMk/>
            <pc:sldMk cId="2950545436" sldId="364"/>
            <ac:spMk id="7" creationId="{071CE432-1B7E-412D-8CAC-8D0DFB142BEB}"/>
          </ac:spMkLst>
        </pc:spChg>
        <pc:spChg chg="add del mod topLvl">
          <ac:chgData name="Cap Jose Anilto dos Anjos" userId="3e930d52b51543a5" providerId="LiveId" clId="{F7B81A05-E643-40A9-B8BF-3BE68660EFD3}" dt="2022-03-22T17:03:23.396" v="3498" actId="478"/>
          <ac:spMkLst>
            <pc:docMk/>
            <pc:sldMk cId="2950545436" sldId="364"/>
            <ac:spMk id="8" creationId="{560A6DCF-3937-40E7-B1F5-5B51B7B47784}"/>
          </ac:spMkLst>
        </pc:spChg>
        <pc:spChg chg="add mod topLvl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9" creationId="{619ABA8C-A1F4-46D7-935C-62821A873AE1}"/>
          </ac:spMkLst>
        </pc:spChg>
        <pc:spChg chg="add mod topLvl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10" creationId="{4D0B9DD8-E6CA-4B1B-8903-91167775100C}"/>
          </ac:spMkLst>
        </pc:spChg>
        <pc:spChg chg="add mod topLvl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11" creationId="{5DE9E6AC-6F49-4D12-8BAA-3F46CCE4D4D4}"/>
          </ac:spMkLst>
        </pc:spChg>
        <pc:spChg chg="add mod topLvl">
          <ac:chgData name="Cap Jose Anilto dos Anjos" userId="3e930d52b51543a5" providerId="LiveId" clId="{F7B81A05-E643-40A9-B8BF-3BE68660EFD3}" dt="2022-03-22T17:11:48.550" v="3710" actId="1076"/>
          <ac:spMkLst>
            <pc:docMk/>
            <pc:sldMk cId="2950545436" sldId="364"/>
            <ac:spMk id="12" creationId="{26867B0A-756E-4AC0-88AA-FAEF503AD173}"/>
          </ac:spMkLst>
        </pc:spChg>
        <pc:spChg chg="mod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14" creationId="{2200CAF2-81AE-474B-B32A-F8C7742D1A55}"/>
          </ac:spMkLst>
        </pc:spChg>
        <pc:spChg chg="mod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15" creationId="{89439D25-DE58-4F66-94F8-10CEA2F86799}"/>
          </ac:spMkLst>
        </pc:spChg>
        <pc:spChg chg="add del mod topLvl">
          <ac:chgData name="Cap Jose Anilto dos Anjos" userId="3e930d52b51543a5" providerId="LiveId" clId="{F7B81A05-E643-40A9-B8BF-3BE68660EFD3}" dt="2022-03-22T17:03:34.165" v="3504" actId="478"/>
          <ac:spMkLst>
            <pc:docMk/>
            <pc:sldMk cId="2950545436" sldId="364"/>
            <ac:spMk id="17" creationId="{73BB796E-7CF6-4449-A035-1B26BA96D60F}"/>
          </ac:spMkLst>
        </pc:spChg>
        <pc:spChg chg="add del mod topLvl">
          <ac:chgData name="Cap Jose Anilto dos Anjos" userId="3e930d52b51543a5" providerId="LiveId" clId="{F7B81A05-E643-40A9-B8BF-3BE68660EFD3}" dt="2022-03-22T17:03:36.514" v="3505" actId="478"/>
          <ac:spMkLst>
            <pc:docMk/>
            <pc:sldMk cId="2950545436" sldId="364"/>
            <ac:spMk id="18" creationId="{B0E91D7D-66DA-469D-A742-08DD877C9F6E}"/>
          </ac:spMkLst>
        </pc:spChg>
        <pc:spChg chg="add mod topLvl">
          <ac:chgData name="Cap Jose Anilto dos Anjos" userId="3e930d52b51543a5" providerId="LiveId" clId="{F7B81A05-E643-40A9-B8BF-3BE68660EFD3}" dt="2022-03-22T17:13:38.016" v="3739" actId="1076"/>
          <ac:spMkLst>
            <pc:docMk/>
            <pc:sldMk cId="2950545436" sldId="364"/>
            <ac:spMk id="19" creationId="{981EFF5B-96FC-4B42-8B5D-AEBB194A3BDB}"/>
          </ac:spMkLst>
        </pc:spChg>
        <pc:spChg chg="add del mod topLvl">
          <ac:chgData name="Cap Jose Anilto dos Anjos" userId="3e930d52b51543a5" providerId="LiveId" clId="{F7B81A05-E643-40A9-B8BF-3BE68660EFD3}" dt="2022-03-22T17:03:30.725" v="3503" actId="478"/>
          <ac:spMkLst>
            <pc:docMk/>
            <pc:sldMk cId="2950545436" sldId="364"/>
            <ac:spMk id="20" creationId="{CF73A9E1-C026-4EAF-A4CF-D3452985442C}"/>
          </ac:spMkLst>
        </pc:spChg>
        <pc:spChg chg="add mod topLvl">
          <ac:chgData name="Cap Jose Anilto dos Anjos" userId="3e930d52b51543a5" providerId="LiveId" clId="{F7B81A05-E643-40A9-B8BF-3BE68660EFD3}" dt="2022-03-22T17:09:28.176" v="3677" actId="1076"/>
          <ac:spMkLst>
            <pc:docMk/>
            <pc:sldMk cId="2950545436" sldId="364"/>
            <ac:spMk id="21" creationId="{B69EF386-D30D-45FC-8A34-F4E78D6E48B6}"/>
          </ac:spMkLst>
        </pc:spChg>
        <pc:spChg chg="add del mod topLvl">
          <ac:chgData name="Cap Jose Anilto dos Anjos" userId="3e930d52b51543a5" providerId="LiveId" clId="{F7B81A05-E643-40A9-B8BF-3BE68660EFD3}" dt="2022-03-22T17:03:26.778" v="3500" actId="478"/>
          <ac:spMkLst>
            <pc:docMk/>
            <pc:sldMk cId="2950545436" sldId="364"/>
            <ac:spMk id="22" creationId="{EC50CC1A-F170-4F48-9312-B7EE83010BA0}"/>
          </ac:spMkLst>
        </pc:spChg>
        <pc:spChg chg="add mod topLvl">
          <ac:chgData name="Cap Jose Anilto dos Anjos" userId="3e930d52b51543a5" providerId="LiveId" clId="{F7B81A05-E643-40A9-B8BF-3BE68660EFD3}" dt="2022-03-22T17:12:06.994" v="3712" actId="1076"/>
          <ac:spMkLst>
            <pc:docMk/>
            <pc:sldMk cId="2950545436" sldId="364"/>
            <ac:spMk id="23" creationId="{18E447EC-C672-4D92-9089-43ACEE9D29F4}"/>
          </ac:spMkLst>
        </pc:spChg>
        <pc:spChg chg="add mod topLvl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24" creationId="{E526E3D2-33C5-4221-8F62-2D7B064145E0}"/>
          </ac:spMkLst>
        </pc:spChg>
        <pc:spChg chg="add mod topLvl">
          <ac:chgData name="Cap Jose Anilto dos Anjos" userId="3e930d52b51543a5" providerId="LiveId" clId="{F7B81A05-E643-40A9-B8BF-3BE68660EFD3}" dt="2022-03-22T17:03:16.559" v="3496" actId="165"/>
          <ac:spMkLst>
            <pc:docMk/>
            <pc:sldMk cId="2950545436" sldId="364"/>
            <ac:spMk id="26" creationId="{BEFA6EE1-6E10-49DD-8F2B-78158D2153C7}"/>
          </ac:spMkLst>
        </pc:spChg>
        <pc:spChg chg="add mod topLvl">
          <ac:chgData name="Cap Jose Anilto dos Anjos" userId="3e930d52b51543a5" providerId="LiveId" clId="{F7B81A05-E643-40A9-B8BF-3BE68660EFD3}" dt="2022-03-22T17:13:42.298" v="3740" actId="1076"/>
          <ac:spMkLst>
            <pc:docMk/>
            <pc:sldMk cId="2950545436" sldId="364"/>
            <ac:spMk id="28" creationId="{7DD648D5-5732-446C-B801-BA211A4916E5}"/>
          </ac:spMkLst>
        </pc:spChg>
        <pc:spChg chg="add mod">
          <ac:chgData name="Cap Jose Anilto dos Anjos" userId="3e930d52b51543a5" providerId="LiveId" clId="{F7B81A05-E643-40A9-B8BF-3BE68660EFD3}" dt="2022-03-22T17:09:05.088" v="3674" actId="14100"/>
          <ac:spMkLst>
            <pc:docMk/>
            <pc:sldMk cId="2950545436" sldId="364"/>
            <ac:spMk id="34" creationId="{CB4F918F-4185-45E7-B701-F2E44645D70B}"/>
          </ac:spMkLst>
        </pc:spChg>
        <pc:spChg chg="add mod">
          <ac:chgData name="Cap Jose Anilto dos Anjos" userId="3e930d52b51543a5" providerId="LiveId" clId="{F7B81A05-E643-40A9-B8BF-3BE68660EFD3}" dt="2022-03-22T17:06:00.731" v="3652" actId="14100"/>
          <ac:spMkLst>
            <pc:docMk/>
            <pc:sldMk cId="2950545436" sldId="364"/>
            <ac:spMk id="35" creationId="{4629791D-EF10-4409-B1AE-9F08CB17E4C2}"/>
          </ac:spMkLst>
        </pc:spChg>
        <pc:spChg chg="add mod">
          <ac:chgData name="Cap Jose Anilto dos Anjos" userId="3e930d52b51543a5" providerId="LiveId" clId="{F7B81A05-E643-40A9-B8BF-3BE68660EFD3}" dt="2022-03-22T17:10:15.146" v="3701" actId="20577"/>
          <ac:spMkLst>
            <pc:docMk/>
            <pc:sldMk cId="2950545436" sldId="364"/>
            <ac:spMk id="36" creationId="{0B904E87-2099-426C-94E7-EE51B5B0A485}"/>
          </ac:spMkLst>
        </pc:spChg>
        <pc:spChg chg="add mod">
          <ac:chgData name="Cap Jose Anilto dos Anjos" userId="3e930d52b51543a5" providerId="LiveId" clId="{F7B81A05-E643-40A9-B8BF-3BE68660EFD3}" dt="2022-03-22T17:11:56.956" v="3711" actId="1076"/>
          <ac:spMkLst>
            <pc:docMk/>
            <pc:sldMk cId="2950545436" sldId="364"/>
            <ac:spMk id="55" creationId="{B158651B-55C0-47F8-B8C0-CEFBE073D680}"/>
          </ac:spMkLst>
        </pc:spChg>
        <pc:spChg chg="add mod">
          <ac:chgData name="Cap Jose Anilto dos Anjos" userId="3e930d52b51543a5" providerId="LiveId" clId="{F7B81A05-E643-40A9-B8BF-3BE68660EFD3}" dt="2022-03-22T17:14:44.458" v="3778" actId="20577"/>
          <ac:spMkLst>
            <pc:docMk/>
            <pc:sldMk cId="2950545436" sldId="364"/>
            <ac:spMk id="63" creationId="{F33CB651-1D57-431A-BF1B-F8B544E83694}"/>
          </ac:spMkLst>
        </pc:spChg>
        <pc:spChg chg="add mod">
          <ac:chgData name="Cap Jose Anilto dos Anjos" userId="3e930d52b51543a5" providerId="LiveId" clId="{F7B81A05-E643-40A9-B8BF-3BE68660EFD3}" dt="2022-03-22T17:14:40.049" v="3776" actId="20577"/>
          <ac:spMkLst>
            <pc:docMk/>
            <pc:sldMk cId="2950545436" sldId="364"/>
            <ac:spMk id="67" creationId="{18FDA5AE-4E8E-4708-B23A-72E598C1DBD5}"/>
          </ac:spMkLst>
        </pc:spChg>
        <pc:grpChg chg="add mod topLvl">
          <ac:chgData name="Cap Jose Anilto dos Anjos" userId="3e930d52b51543a5" providerId="LiveId" clId="{F7B81A05-E643-40A9-B8BF-3BE68660EFD3}" dt="2022-03-22T17:11:01.562" v="3705" actId="1076"/>
          <ac:grpSpMkLst>
            <pc:docMk/>
            <pc:sldMk cId="2950545436" sldId="364"/>
            <ac:grpSpMk id="13" creationId="{2D8B1323-B65F-4EB5-B027-E7ADA5F823B8}"/>
          </ac:grpSpMkLst>
        </pc:grpChg>
        <pc:grpChg chg="add del mod">
          <ac:chgData name="Cap Jose Anilto dos Anjos" userId="3e930d52b51543a5" providerId="LiveId" clId="{F7B81A05-E643-40A9-B8BF-3BE68660EFD3}" dt="2022-03-22T17:03:16.559" v="3496" actId="165"/>
          <ac:grpSpMkLst>
            <pc:docMk/>
            <pc:sldMk cId="2950545436" sldId="364"/>
            <ac:grpSpMk id="30" creationId="{50F1EF20-2FCA-431D-9951-7C0FC779B087}"/>
          </ac:grpSpMkLst>
        </pc:grpChg>
        <pc:picChg chg="del">
          <ac:chgData name="Cap Jose Anilto dos Anjos" userId="3e930d52b51543a5" providerId="LiveId" clId="{F7B81A05-E643-40A9-B8BF-3BE68660EFD3}" dt="2022-03-22T17:00:20.990" v="3474" actId="478"/>
          <ac:picMkLst>
            <pc:docMk/>
            <pc:sldMk cId="2950545436" sldId="364"/>
            <ac:picMk id="3" creationId="{62BD88A1-388B-4810-BA98-2E2958E9E93B}"/>
          </ac:picMkLst>
        </pc:picChg>
        <pc:picChg chg="add del mod">
          <ac:chgData name="Cap Jose Anilto dos Anjos" userId="3e930d52b51543a5" providerId="LiveId" clId="{F7B81A05-E643-40A9-B8BF-3BE68660EFD3}" dt="2022-03-22T17:24:28.809" v="3811" actId="478"/>
          <ac:picMkLst>
            <pc:docMk/>
            <pc:sldMk cId="2950545436" sldId="364"/>
            <ac:picMk id="5" creationId="{E4360383-5B7B-4210-BCDB-A7A6EA91E3F8}"/>
          </ac:picMkLst>
        </pc:picChg>
        <pc:picChg chg="add mod ord">
          <ac:chgData name="Cap Jose Anilto dos Anjos" userId="3e930d52b51543a5" providerId="LiveId" clId="{F7B81A05-E643-40A9-B8BF-3BE68660EFD3}" dt="2022-03-22T17:24:42.292" v="3814" actId="167"/>
          <ac:picMkLst>
            <pc:docMk/>
            <pc:sldMk cId="2950545436" sldId="364"/>
            <ac:picMk id="75" creationId="{13120A53-A221-4997-8122-3EB6D12E6B53}"/>
          </ac:picMkLst>
        </pc:picChg>
        <pc:cxnChg chg="add mod topLvl">
          <ac:chgData name="Cap Jose Anilto dos Anjos" userId="3e930d52b51543a5" providerId="LiveId" clId="{F7B81A05-E643-40A9-B8BF-3BE68660EFD3}" dt="2022-03-22T17:11:56.956" v="3711" actId="1076"/>
          <ac:cxnSpMkLst>
            <pc:docMk/>
            <pc:sldMk cId="2950545436" sldId="364"/>
            <ac:cxnSpMk id="16" creationId="{86316976-5AA1-467D-8DF0-D4EC961D80B6}"/>
          </ac:cxnSpMkLst>
        </pc:cxnChg>
        <pc:cxnChg chg="add mod topLvl">
          <ac:chgData name="Cap Jose Anilto dos Anjos" userId="3e930d52b51543a5" providerId="LiveId" clId="{F7B81A05-E643-40A9-B8BF-3BE68660EFD3}" dt="2022-03-22T17:03:16.559" v="3496" actId="165"/>
          <ac:cxnSpMkLst>
            <pc:docMk/>
            <pc:sldMk cId="2950545436" sldId="364"/>
            <ac:cxnSpMk id="25" creationId="{795336A5-25F9-45D7-AC90-508BFC38E084}"/>
          </ac:cxnSpMkLst>
        </pc:cxnChg>
        <pc:cxnChg chg="add mod topLvl">
          <ac:chgData name="Cap Jose Anilto dos Anjos" userId="3e930d52b51543a5" providerId="LiveId" clId="{F7B81A05-E643-40A9-B8BF-3BE68660EFD3}" dt="2022-03-22T17:03:16.559" v="3496" actId="165"/>
          <ac:cxnSpMkLst>
            <pc:docMk/>
            <pc:sldMk cId="2950545436" sldId="364"/>
            <ac:cxnSpMk id="27" creationId="{0FECF203-CD05-4BAB-B86D-9E86B6BD4C2A}"/>
          </ac:cxnSpMkLst>
        </pc:cxnChg>
        <pc:cxnChg chg="add del mod topLvl">
          <ac:chgData name="Cap Jose Anilto dos Anjos" userId="3e930d52b51543a5" providerId="LiveId" clId="{F7B81A05-E643-40A9-B8BF-3BE68660EFD3}" dt="2022-03-22T17:03:38.489" v="3506" actId="478"/>
          <ac:cxnSpMkLst>
            <pc:docMk/>
            <pc:sldMk cId="2950545436" sldId="364"/>
            <ac:cxnSpMk id="29" creationId="{CE61F542-CBB4-4E05-9DD1-289166C9A3CA}"/>
          </ac:cxnSpMkLst>
        </pc:cxnChg>
        <pc:cxnChg chg="add mod">
          <ac:chgData name="Cap Jose Anilto dos Anjos" userId="3e930d52b51543a5" providerId="LiveId" clId="{F7B81A05-E643-40A9-B8BF-3BE68660EFD3}" dt="2022-03-22T17:09:05.088" v="3674" actId="14100"/>
          <ac:cxnSpMkLst>
            <pc:docMk/>
            <pc:sldMk cId="2950545436" sldId="364"/>
            <ac:cxnSpMk id="38" creationId="{2D41D742-78E1-4626-8F03-2E4BBCB6BED6}"/>
          </ac:cxnSpMkLst>
        </pc:cxnChg>
        <pc:cxnChg chg="add mod">
          <ac:chgData name="Cap Jose Anilto dos Anjos" userId="3e930d52b51543a5" providerId="LiveId" clId="{F7B81A05-E643-40A9-B8BF-3BE68660EFD3}" dt="2022-03-22T17:06:44.600" v="3656" actId="14100"/>
          <ac:cxnSpMkLst>
            <pc:docMk/>
            <pc:sldMk cId="2950545436" sldId="364"/>
            <ac:cxnSpMk id="40" creationId="{89EF0DCE-F46F-4B5E-960B-7E49167E5F68}"/>
          </ac:cxnSpMkLst>
        </pc:cxnChg>
        <pc:cxnChg chg="add del mod">
          <ac:chgData name="Cap Jose Anilto dos Anjos" userId="3e930d52b51543a5" providerId="LiveId" clId="{F7B81A05-E643-40A9-B8BF-3BE68660EFD3}" dt="2022-03-22T17:07:32.488" v="3665" actId="478"/>
          <ac:cxnSpMkLst>
            <pc:docMk/>
            <pc:sldMk cId="2950545436" sldId="364"/>
            <ac:cxnSpMk id="43" creationId="{C4FA82AA-F314-4F14-8D93-323790182860}"/>
          </ac:cxnSpMkLst>
        </pc:cxnChg>
        <pc:cxnChg chg="add del">
          <ac:chgData name="Cap Jose Anilto dos Anjos" userId="3e930d52b51543a5" providerId="LiveId" clId="{F7B81A05-E643-40A9-B8BF-3BE68660EFD3}" dt="2022-03-22T17:07:57.657" v="3668" actId="478"/>
          <ac:cxnSpMkLst>
            <pc:docMk/>
            <pc:sldMk cId="2950545436" sldId="364"/>
            <ac:cxnSpMk id="47" creationId="{24465469-C8B7-438D-9985-E1885FEE9118}"/>
          </ac:cxnSpMkLst>
        </pc:cxnChg>
        <pc:cxnChg chg="add mod">
          <ac:chgData name="Cap Jose Anilto dos Anjos" userId="3e930d52b51543a5" providerId="LiveId" clId="{F7B81A05-E643-40A9-B8BF-3BE68660EFD3}" dt="2022-03-22T17:13:42.298" v="3740" actId="1076"/>
          <ac:cxnSpMkLst>
            <pc:docMk/>
            <pc:sldMk cId="2950545436" sldId="364"/>
            <ac:cxnSpMk id="49" creationId="{95BAC41A-FF75-4CE7-957B-36D5910D19D8}"/>
          </ac:cxnSpMkLst>
        </pc:cxnChg>
        <pc:cxnChg chg="add mod">
          <ac:chgData name="Cap Jose Anilto dos Anjos" userId="3e930d52b51543a5" providerId="LiveId" clId="{F7B81A05-E643-40A9-B8BF-3BE68660EFD3}" dt="2022-03-22T17:11:56.956" v="3711" actId="1076"/>
          <ac:cxnSpMkLst>
            <pc:docMk/>
            <pc:sldMk cId="2950545436" sldId="364"/>
            <ac:cxnSpMk id="59" creationId="{53E62E73-FB7B-430E-8156-4D2C80AF3C56}"/>
          </ac:cxnSpMkLst>
        </pc:cxnChg>
        <pc:cxnChg chg="add">
          <ac:chgData name="Cap Jose Anilto dos Anjos" userId="3e930d52b51543a5" providerId="LiveId" clId="{F7B81A05-E643-40A9-B8BF-3BE68660EFD3}" dt="2022-03-22T17:13:26.769" v="3738" actId="11529"/>
          <ac:cxnSpMkLst>
            <pc:docMk/>
            <pc:sldMk cId="2950545436" sldId="364"/>
            <ac:cxnSpMk id="65" creationId="{FE5DA789-C104-4146-8973-4155F4A74161}"/>
          </ac:cxnSpMkLst>
        </pc:cxnChg>
        <pc:cxnChg chg="add mod">
          <ac:chgData name="Cap Jose Anilto dos Anjos" userId="3e930d52b51543a5" providerId="LiveId" clId="{F7B81A05-E643-40A9-B8BF-3BE68660EFD3}" dt="2022-03-22T17:24:52.594" v="3815" actId="14100"/>
          <ac:cxnSpMkLst>
            <pc:docMk/>
            <pc:sldMk cId="2950545436" sldId="364"/>
            <ac:cxnSpMk id="69" creationId="{6630F062-94CE-4331-B0A8-D376C818F728}"/>
          </ac:cxnSpMkLst>
        </pc:cxnChg>
        <pc:cxnChg chg="add mod">
          <ac:chgData name="Cap Jose Anilto dos Anjos" userId="3e930d52b51543a5" providerId="LiveId" clId="{F7B81A05-E643-40A9-B8BF-3BE68660EFD3}" dt="2022-03-22T17:24:55.766" v="3816" actId="14100"/>
          <ac:cxnSpMkLst>
            <pc:docMk/>
            <pc:sldMk cId="2950545436" sldId="364"/>
            <ac:cxnSpMk id="71" creationId="{026E7413-F3E0-4E39-A65E-75F0DD51EA28}"/>
          </ac:cxnSpMkLst>
        </pc:cxnChg>
        <pc:cxnChg chg="add mod">
          <ac:chgData name="Cap Jose Anilto dos Anjos" userId="3e930d52b51543a5" providerId="LiveId" clId="{F7B81A05-E643-40A9-B8BF-3BE68660EFD3}" dt="2022-03-22T17:24:59.391" v="3817" actId="14100"/>
          <ac:cxnSpMkLst>
            <pc:docMk/>
            <pc:sldMk cId="2950545436" sldId="364"/>
            <ac:cxnSpMk id="73" creationId="{F8F2EA50-8EA3-4F04-B64C-56A31A6E1FC1}"/>
          </ac:cxnSpMkLst>
        </pc:cxnChg>
      </pc:sldChg>
      <pc:sldChg chg="addSp delSp modSp add mod">
        <pc:chgData name="Cap Jose Anilto dos Anjos" userId="3e930d52b51543a5" providerId="LiveId" clId="{F7B81A05-E643-40A9-B8BF-3BE68660EFD3}" dt="2022-03-22T17:25:09.359" v="3820" actId="1076"/>
        <pc:sldMkLst>
          <pc:docMk/>
          <pc:sldMk cId="977721604" sldId="365"/>
        </pc:sldMkLst>
        <pc:spChg chg="mod">
          <ac:chgData name="Cap Jose Anilto dos Anjos" userId="3e930d52b51543a5" providerId="LiveId" clId="{F7B81A05-E643-40A9-B8BF-3BE68660EFD3}" dt="2022-03-22T17:18:06.354" v="3810" actId="12"/>
          <ac:spMkLst>
            <pc:docMk/>
            <pc:sldMk cId="977721604" sldId="365"/>
            <ac:spMk id="4" creationId="{466DF503-4E40-4206-A3C1-9FEDE729E33B}"/>
          </ac:spMkLst>
        </pc:spChg>
        <pc:picChg chg="add mod">
          <ac:chgData name="Cap Jose Anilto dos Anjos" userId="3e930d52b51543a5" providerId="LiveId" clId="{F7B81A05-E643-40A9-B8BF-3BE68660EFD3}" dt="2022-03-22T17:25:09.359" v="3820" actId="1076"/>
          <ac:picMkLst>
            <pc:docMk/>
            <pc:sldMk cId="977721604" sldId="365"/>
            <ac:picMk id="3" creationId="{CF8F1706-27BC-4751-8736-32295BD1F114}"/>
          </ac:picMkLst>
        </pc:picChg>
        <pc:picChg chg="del">
          <ac:chgData name="Cap Jose Anilto dos Anjos" userId="3e930d52b51543a5" providerId="LiveId" clId="{F7B81A05-E643-40A9-B8BF-3BE68660EFD3}" dt="2022-03-22T17:25:04.534" v="3818" actId="478"/>
          <ac:picMkLst>
            <pc:docMk/>
            <pc:sldMk cId="977721604" sldId="365"/>
            <ac:picMk id="5" creationId="{E4360383-5B7B-4210-BCDB-A7A6EA91E3F8}"/>
          </ac:picMkLst>
        </pc:picChg>
      </pc:sldChg>
      <pc:sldMasterChg chg="delSldLayout">
        <pc:chgData name="Cap Jose Anilto dos Anjos" userId="3e930d52b51543a5" providerId="LiveId" clId="{F7B81A05-E643-40A9-B8BF-3BE68660EFD3}" dt="2022-03-15T21:33:12.397" v="575" actId="47"/>
        <pc:sldMasterMkLst>
          <pc:docMk/>
          <pc:sldMasterMk cId="1086816533" sldId="2147483656"/>
        </pc:sldMasterMkLst>
        <pc:sldLayoutChg chg="del">
          <pc:chgData name="Cap Jose Anilto dos Anjos" userId="3e930d52b51543a5" providerId="LiveId" clId="{F7B81A05-E643-40A9-B8BF-3BE68660EFD3}" dt="2022-03-15T21:33:12.397" v="575" actId="47"/>
          <pc:sldLayoutMkLst>
            <pc:docMk/>
            <pc:sldMasterMk cId="1086816533" sldId="2147483656"/>
            <pc:sldLayoutMk cId="2017392106" sldId="2147483659"/>
          </pc:sldLayoutMkLst>
        </pc:sldLayoutChg>
        <pc:sldLayoutChg chg="del">
          <pc:chgData name="Cap Jose Anilto dos Anjos" userId="3e930d52b51543a5" providerId="LiveId" clId="{F7B81A05-E643-40A9-B8BF-3BE68660EFD3}" dt="2022-03-15T21:33:12.397" v="575" actId="47"/>
          <pc:sldLayoutMkLst>
            <pc:docMk/>
            <pc:sldMasterMk cId="1086816533" sldId="2147483656"/>
            <pc:sldLayoutMk cId="1322428758" sldId="2147483660"/>
          </pc:sldLayoutMkLst>
        </pc:sldLayoutChg>
        <pc:sldLayoutChg chg="del">
          <pc:chgData name="Cap Jose Anilto dos Anjos" userId="3e930d52b51543a5" providerId="LiveId" clId="{F7B81A05-E643-40A9-B8BF-3BE68660EFD3}" dt="2022-03-15T21:33:12.397" v="575" actId="47"/>
          <pc:sldLayoutMkLst>
            <pc:docMk/>
            <pc:sldMasterMk cId="1086816533" sldId="2147483656"/>
            <pc:sldLayoutMk cId="4138116984" sldId="2147483679"/>
          </pc:sldLayoutMkLst>
        </pc:sldLayoutChg>
        <pc:sldLayoutChg chg="del">
          <pc:chgData name="Cap Jose Anilto dos Anjos" userId="3e930d52b51543a5" providerId="LiveId" clId="{F7B81A05-E643-40A9-B8BF-3BE68660EFD3}" dt="2022-03-15T21:33:12.397" v="575" actId="47"/>
          <pc:sldLayoutMkLst>
            <pc:docMk/>
            <pc:sldMasterMk cId="1086816533" sldId="2147483656"/>
            <pc:sldLayoutMk cId="2050348218" sldId="2147483680"/>
          </pc:sldLayoutMkLst>
        </pc:sldLayoutChg>
        <pc:sldLayoutChg chg="del">
          <pc:chgData name="Cap Jose Anilto dos Anjos" userId="3e930d52b51543a5" providerId="LiveId" clId="{F7B81A05-E643-40A9-B8BF-3BE68660EFD3}" dt="2022-03-15T21:33:12.397" v="575" actId="47"/>
          <pc:sldLayoutMkLst>
            <pc:docMk/>
            <pc:sldMasterMk cId="1086816533" sldId="2147483656"/>
            <pc:sldLayoutMk cId="3110339206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869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3296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15832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217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1765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1B05E9-D362-42FD-ABC1-C07BE8D38D60}"/>
              </a:ext>
            </a:extLst>
          </p:cNvPr>
          <p:cNvSpPr/>
          <p:nvPr userDrawn="1"/>
        </p:nvSpPr>
        <p:spPr>
          <a:xfrm>
            <a:off x="0" y="2048608"/>
            <a:ext cx="12192000" cy="432136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0F2E445-163E-4B1F-A239-DC13814FFC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77769" y="1424353"/>
            <a:ext cx="3919283" cy="516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2630053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D72F70-BCFE-4792-BCD9-3A32009321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723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48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ECA86A-FC9F-4E61-9EA8-FE230C0FAB4C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9876EB56-A1B1-4DF8-8A61-8D408E9A0E20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78F341D1-020F-4E20-92B3-80DC38E132E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A45F5B76-70A0-4D13-974F-55A0B8CEAAF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F2BB5F39-22D0-49A9-A20D-7260A0E01F57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" name="Oval 7">
                  <a:extLst>
                    <a:ext uri="{FF2B5EF4-FFF2-40B4-BE49-F238E27FC236}">
                      <a16:creationId xmlns:a16="http://schemas.microsoft.com/office/drawing/2014/main" id="{6E2D17FC-9F5E-46D7-A15E-5A055F772283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" name="Rounded Rectangle 8">
                  <a:extLst>
                    <a:ext uri="{FF2B5EF4-FFF2-40B4-BE49-F238E27FC236}">
                      <a16:creationId xmlns:a16="http://schemas.microsoft.com/office/drawing/2014/main" id="{A2BA0603-DCFC-482D-9253-843BBCEF7B34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" name="Picture Placeholder 2">
              <a:extLst>
                <a:ext uri="{FF2B5EF4-FFF2-40B4-BE49-F238E27FC236}">
                  <a16:creationId xmlns:a16="http://schemas.microsoft.com/office/drawing/2014/main" id="{D1042817-F212-4E06-9536-AA3D19C6889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349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84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EB0C60AC-17D1-47A8-A33F-85C3824468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B402172D-BBC8-4691-988A-FAE2D859BF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138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18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781047" y="260648"/>
            <a:ext cx="5952661" cy="6336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4769" y="1196752"/>
            <a:ext cx="10849205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7" name="Right Triangle 5">
            <a:extLst>
              <a:ext uri="{FF2B5EF4-FFF2-40B4-BE49-F238E27FC236}">
                <a16:creationId xmlns:a16="http://schemas.microsoft.com/office/drawing/2014/main" id="{90C2957C-B750-464F-8E0D-6068E10933D5}"/>
              </a:ext>
            </a:extLst>
          </p:cNvPr>
          <p:cNvSpPr/>
          <p:nvPr userDrawn="1"/>
        </p:nvSpPr>
        <p:spPr>
          <a:xfrm rot="16200000">
            <a:off x="10695932" y="5603203"/>
            <a:ext cx="753179" cy="100423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8614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374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83582-CE09-46A9-BA33-433431B34F1D}"/>
              </a:ext>
            </a:extLst>
          </p:cNvPr>
          <p:cNvGrpSpPr/>
          <p:nvPr userDrawn="1"/>
        </p:nvGrpSpPr>
        <p:grpSpPr>
          <a:xfrm>
            <a:off x="530427" y="2433315"/>
            <a:ext cx="5373985" cy="2952641"/>
            <a:chOff x="-548507" y="477868"/>
            <a:chExt cx="11570449" cy="635717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8F49AE-CC30-40F1-8F39-B2AF1FD6C7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C3F472-9CDB-4CD5-B893-A42C2816E18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3BBB0C-24BB-47F4-B62D-F277EF6298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5A8FFC-B951-4241-BE74-98D03C5E8AC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9E1E6D-8345-4CD7-B87E-446A5EC8AA4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A1B449-1213-48BE-A88A-09061B951D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FCFE97C-66F9-4A5F-8C1D-994956BCA1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B0A71D-C895-41E3-94E0-8F853FBA374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3B63A6-6209-44A8-9E1D-4572CA48564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F4F5958-97EF-43C0-B151-86170967B66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28C4149-E8B4-4C30-AC59-38C900DEF9B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207E51-2792-46D0-BBED-0C13978AC4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F7C4B306-2CF4-4EB6-8CBC-23F4D855C7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2438" y="2588876"/>
            <a:ext cx="3946579" cy="2384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349E92-4877-461B-84CD-9141B175C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92297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6060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4756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69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7939653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7461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  <p:sldLayoutId id="214748368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3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mp.org/" TargetMode="Externa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2BF505-7DE6-4F49-BE53-8357C3CFAD67}"/>
              </a:ext>
            </a:extLst>
          </p:cNvPr>
          <p:cNvGrpSpPr/>
          <p:nvPr/>
        </p:nvGrpSpPr>
        <p:grpSpPr>
          <a:xfrm>
            <a:off x="10046387" y="194480"/>
            <a:ext cx="1684599" cy="413563"/>
            <a:chOff x="864753" y="5755727"/>
            <a:chExt cx="1544830" cy="413563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6510AC1-6796-4AAE-826B-82E3C6C83F08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A9B7A6-AA04-48A1-8F03-8478DA0AB4E2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B1FA3CF-9802-4908-BF1F-FFF6919AFE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7BCD5F-023B-4928-A8BA-960BE01DD3FA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E83D94-2B8F-4267-A14B-28F4B1D232E9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9FB9A1-EA5C-4B9A-9354-78F7C28542B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722545" y="4557078"/>
            <a:ext cx="500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OpenMP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908750" y="5901031"/>
            <a:ext cx="500838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Introdução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à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programação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paralela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com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OpenMO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e C/C++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1328285" y="1320730"/>
            <a:ext cx="10443411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Baseado na Diretiva de Compilação:</a:t>
            </a:r>
          </a:p>
          <a:p>
            <a:endParaRPr lang="pt-B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1400" dirty="0"/>
              <a:t>A maioria do paralelismo </a:t>
            </a:r>
            <a:r>
              <a:rPr lang="pt-BR" sz="1400" dirty="0" err="1"/>
              <a:t>OpenMP</a:t>
            </a:r>
            <a:r>
              <a:rPr lang="pt-BR" sz="1400" dirty="0"/>
              <a:t> é especificada através do uso de diretrizes de compilação que são embutidas no código fonte C/C++ ou Fortran.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Paralelismo aninhado:</a:t>
            </a:r>
          </a:p>
          <a:p>
            <a:r>
              <a:rPr lang="pt-BR" sz="1400" dirty="0"/>
              <a:t>A API prevê a colocação de regiões paralelas dentro de outras regiões paralelas. </a:t>
            </a:r>
          </a:p>
          <a:p>
            <a:r>
              <a:rPr lang="pt-BR" sz="1400" dirty="0"/>
              <a:t>As implementações podem ou não suportar este recurso.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Threads dinâmicas:</a:t>
            </a:r>
          </a:p>
          <a:p>
            <a:r>
              <a:rPr lang="pt-BR" sz="1400" dirty="0"/>
              <a:t>A API fornece o ambiente de tempo de execução para alterar dinamicamente o número de threads usados para executar regiões paralelas. Destinado a promover o uso mais eficiente dos recursos, se possível. </a:t>
            </a:r>
          </a:p>
          <a:p>
            <a:r>
              <a:rPr lang="pt-BR" sz="1400" dirty="0"/>
              <a:t>As implementações podem ou não suportar este recurso.</a:t>
            </a:r>
          </a:p>
        </p:txBody>
      </p:sp>
    </p:spTree>
    <p:extLst>
      <p:ext uri="{BB962C8B-B14F-4D97-AF65-F5344CB8AC3E}">
        <p14:creationId xmlns:p14="http://schemas.microsoft.com/office/powerpoint/2010/main" val="158458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1328285" y="1320730"/>
            <a:ext cx="1044341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I/O:</a:t>
            </a:r>
          </a:p>
          <a:p>
            <a:endParaRPr lang="pt-BR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1400" dirty="0" err="1"/>
              <a:t>OpenMP</a:t>
            </a:r>
            <a:r>
              <a:rPr lang="pt-BR" sz="1400" dirty="0"/>
              <a:t> não especifica nada sobre E/S paralelas. Isto é particularmente importante se várias linhas tentarem escrever/ler a partir do mesmo arquivo. Se cada thread conduz E/S para um arquivo diferente, os problemas não são tão significativos. Cabe inteiramente ao programador assegurar que as E/S sejam conduzidas corretamente dentro do contexto de um programa </a:t>
            </a:r>
            <a:r>
              <a:rPr lang="pt-BR" sz="1400" dirty="0" err="1"/>
              <a:t>multi-tarefas</a:t>
            </a:r>
            <a:r>
              <a:rPr lang="pt-BR" sz="1400" dirty="0"/>
              <a:t>.</a:t>
            </a:r>
          </a:p>
          <a:p>
            <a:endParaRPr lang="pt-BR" sz="1400" dirty="0"/>
          </a:p>
          <a:p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Modelo de memória: FLUSH Frequentemente?</a:t>
            </a: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1400" dirty="0" err="1"/>
              <a:t>OpenMP</a:t>
            </a:r>
            <a:r>
              <a:rPr lang="pt-BR" sz="1400" dirty="0"/>
              <a:t> fornece uma visão "relaxada de consistência" e "temporária" da memória de </a:t>
            </a:r>
            <a:r>
              <a:rPr lang="pt-BR" sz="1400" i="1" dirty="0"/>
              <a:t>threads</a:t>
            </a:r>
            <a:r>
              <a:rPr lang="pt-BR" sz="1400" dirty="0"/>
              <a:t> (em suas palavras). Em outras palavras, os </a:t>
            </a:r>
            <a:r>
              <a:rPr lang="pt-BR" sz="1400" i="1" dirty="0"/>
              <a:t>threads</a:t>
            </a:r>
            <a:r>
              <a:rPr lang="pt-BR" sz="1400" dirty="0"/>
              <a:t> podem "</a:t>
            </a:r>
            <a:r>
              <a:rPr lang="pt-BR" sz="1400" i="1" dirty="0"/>
              <a:t>cache</a:t>
            </a:r>
            <a:r>
              <a:rPr lang="pt-BR" sz="1400" dirty="0"/>
              <a:t>" seus dados e não são necessários para manter a consistência exata com a memória real o tempo todo.</a:t>
            </a:r>
          </a:p>
          <a:p>
            <a:endParaRPr lang="pt-BR" sz="1400" dirty="0"/>
          </a:p>
          <a:p>
            <a:r>
              <a:rPr lang="pt-BR" sz="1400" dirty="0"/>
              <a:t>Quando é crítico que todos os </a:t>
            </a:r>
            <a:r>
              <a:rPr lang="pt-BR" sz="1400" i="1" dirty="0"/>
              <a:t>threads</a:t>
            </a:r>
            <a:r>
              <a:rPr lang="pt-BR" sz="1400" dirty="0"/>
              <a:t> visualizem uma variável compartilhada de forma idêntica, o programador é responsável por assegurar que a variável seja </a:t>
            </a:r>
            <a:r>
              <a:rPr lang="pt-BR" sz="1400" i="1" dirty="0" err="1"/>
              <a:t>FLUSHed</a:t>
            </a:r>
            <a:r>
              <a:rPr lang="pt-BR" sz="1400" dirty="0"/>
              <a:t> por todos os </a:t>
            </a:r>
            <a:r>
              <a:rPr lang="pt-BR" sz="1400" i="1" dirty="0"/>
              <a:t>threads</a:t>
            </a:r>
            <a:r>
              <a:rPr lang="pt-BR" sz="1400" dirty="0"/>
              <a:t>, conforme necessário.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50861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991401" y="780406"/>
            <a:ext cx="1087654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Formatos das diretivas </a:t>
            </a:r>
            <a:r>
              <a:rPr lang="pt-BR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OpenMP</a:t>
            </a:r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em C/C++?</a:t>
            </a: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1400" dirty="0"/>
              <a:t>Regras gerais: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Sensível a maiúsculas e minúsculas (</a:t>
            </a:r>
            <a:r>
              <a:rPr lang="pt-BR" sz="1400" i="1" dirty="0"/>
              <a:t>case-</a:t>
            </a:r>
            <a:r>
              <a:rPr lang="pt-BR" sz="1400" i="1" dirty="0" err="1"/>
              <a:t>sensitive</a:t>
            </a:r>
            <a:r>
              <a:rPr lang="pt-BR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As diretrizes seguem as convenções das normas C/C++ para diretrizes de compilação.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Apenas um nome de diretriz pode ser especificado por diretriz.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Cada diretriz se aplica, no máximo, a uma declaração posterior, que deve ser um bloco estruturado.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Linhas diretivas longas podem ser "continuadas" nas linhas subsequentes, escapando do novo caractere de linha com uma barra invertida (\) no final de uma linha diretiva.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Exemplos: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CF2DBF-D521-4AE4-A956-0FD011134ED8}"/>
              </a:ext>
            </a:extLst>
          </p:cNvPr>
          <p:cNvSpPr txBox="1"/>
          <p:nvPr/>
        </p:nvSpPr>
        <p:spPr>
          <a:xfrm>
            <a:off x="1376413" y="5357069"/>
            <a:ext cx="657405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#pragma </a:t>
            </a:r>
            <a:r>
              <a:rPr lang="pt-BR" dirty="0" err="1"/>
              <a:t>omp</a:t>
            </a:r>
            <a:r>
              <a:rPr lang="pt-BR" dirty="0"/>
              <a:t> </a:t>
            </a:r>
            <a:r>
              <a:rPr lang="pt-BR" dirty="0" err="1"/>
              <a:t>parallel</a:t>
            </a:r>
            <a:r>
              <a:rPr lang="pt-BR" dirty="0"/>
              <a:t> default(</a:t>
            </a:r>
            <a:r>
              <a:rPr lang="pt-BR" dirty="0" err="1"/>
              <a:t>shared</a:t>
            </a:r>
            <a:r>
              <a:rPr lang="pt-BR" dirty="0"/>
              <a:t>) </a:t>
            </a:r>
            <a:r>
              <a:rPr lang="pt-BR" dirty="0" err="1"/>
              <a:t>private</a:t>
            </a:r>
            <a:r>
              <a:rPr lang="pt-BR" dirty="0"/>
              <a:t>(beta, pi)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A3DE74-34EE-43AF-B180-47F2025C150E}"/>
              </a:ext>
            </a:extLst>
          </p:cNvPr>
          <p:cNvSpPr txBox="1"/>
          <p:nvPr/>
        </p:nvSpPr>
        <p:spPr>
          <a:xfrm>
            <a:off x="1068404" y="1325196"/>
            <a:ext cx="657405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#pragma </a:t>
            </a:r>
            <a:r>
              <a:rPr lang="pt-BR" dirty="0" err="1"/>
              <a:t>omp</a:t>
            </a:r>
            <a:r>
              <a:rPr lang="pt-BR" dirty="0"/>
              <a:t> </a:t>
            </a:r>
            <a:r>
              <a:rPr lang="pt-BR" dirty="0" err="1"/>
              <a:t>parallel</a:t>
            </a:r>
            <a:r>
              <a:rPr lang="pt-BR" dirty="0"/>
              <a:t> &lt;diretiva&gt;</a:t>
            </a:r>
          </a:p>
        </p:txBody>
      </p:sp>
    </p:spTree>
    <p:extLst>
      <p:ext uri="{BB962C8B-B14F-4D97-AF65-F5344CB8AC3E}">
        <p14:creationId xmlns:p14="http://schemas.microsoft.com/office/powerpoint/2010/main" val="294626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991401" y="780406"/>
            <a:ext cx="108765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Formatos das diretivas </a:t>
            </a:r>
            <a:r>
              <a:rPr lang="pt-BR" sz="1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OpenMP</a:t>
            </a:r>
            <a:r>
              <a:rPr lang="pt-BR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em C/C++?</a:t>
            </a: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1B385B19-F673-464B-91D6-D187C3871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733581"/>
              </p:ext>
            </p:extLst>
          </p:nvPr>
        </p:nvGraphicFramePr>
        <p:xfrm>
          <a:off x="1058779" y="2365586"/>
          <a:ext cx="10260532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133">
                  <a:extLst>
                    <a:ext uri="{9D8B030D-6E8A-4147-A177-3AD203B41FA5}">
                      <a16:colId xmlns:a16="http://schemas.microsoft.com/office/drawing/2014/main" val="682746298"/>
                    </a:ext>
                  </a:extLst>
                </a:gridCol>
                <a:gridCol w="2565133">
                  <a:extLst>
                    <a:ext uri="{9D8B030D-6E8A-4147-A177-3AD203B41FA5}">
                      <a16:colId xmlns:a16="http://schemas.microsoft.com/office/drawing/2014/main" val="2045277447"/>
                    </a:ext>
                  </a:extLst>
                </a:gridCol>
                <a:gridCol w="2565133">
                  <a:extLst>
                    <a:ext uri="{9D8B030D-6E8A-4147-A177-3AD203B41FA5}">
                      <a16:colId xmlns:a16="http://schemas.microsoft.com/office/drawing/2014/main" val="1830160907"/>
                    </a:ext>
                  </a:extLst>
                </a:gridCol>
                <a:gridCol w="2565133">
                  <a:extLst>
                    <a:ext uri="{9D8B030D-6E8A-4147-A177-3AD203B41FA5}">
                      <a16:colId xmlns:a16="http://schemas.microsoft.com/office/drawing/2014/main" val="471490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#pragma </a:t>
                      </a:r>
                      <a:r>
                        <a:rPr lang="pt-BR" dirty="0" err="1"/>
                        <a:t>omp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Nome da diretiva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[cláusulas...]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newline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23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r>
                        <a:rPr lang="pt-BR" dirty="0"/>
                        <a:t>Requerida para todas diretivas </a:t>
                      </a:r>
                      <a:r>
                        <a:rPr lang="pt-BR" dirty="0" err="1"/>
                        <a:t>OpenMP</a:t>
                      </a:r>
                      <a:r>
                        <a:rPr lang="pt-BR" dirty="0"/>
                        <a:t> em 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r>
                        <a:rPr lang="pt-BR" dirty="0"/>
                        <a:t>Uma diretiva </a:t>
                      </a:r>
                      <a:r>
                        <a:rPr lang="pt-BR" dirty="0" err="1"/>
                        <a:t>OpenMP</a:t>
                      </a:r>
                      <a:r>
                        <a:rPr lang="pt-BR" dirty="0"/>
                        <a:t> válida deve aparecer depois do </a:t>
                      </a:r>
                      <a:r>
                        <a:rPr lang="pt-BR" dirty="0" err="1"/>
                        <a:t>pragma</a:t>
                      </a:r>
                      <a:r>
                        <a:rPr lang="pt-BR" dirty="0"/>
                        <a:t> e antes das cláusulas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r>
                        <a:rPr lang="pt-BR" dirty="0"/>
                        <a:t>Opcionais. Cláusulas podem ser usadas em qualquer ordem, a menos que haja determinação em contrário. </a:t>
                      </a:r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r>
                        <a:rPr lang="pt-BR" dirty="0"/>
                        <a:t>Requerida. Precede o bloco que é abrangido pela diretiva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97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2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096000" y="1005286"/>
            <a:ext cx="560229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Exercício</a:t>
            </a:r>
            <a:r>
              <a:rPr lang="en-US" altLang="ko-KR" sz="8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1</a:t>
            </a:r>
            <a:endParaRPr lang="ko-KR" altLang="en-US" sz="8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499CE25-5254-46A1-B0F6-C4DB2BD1C616}"/>
              </a:ext>
            </a:extLst>
          </p:cNvPr>
          <p:cNvSpPr txBox="1"/>
          <p:nvPr/>
        </p:nvSpPr>
        <p:spPr>
          <a:xfrm>
            <a:off x="9491690" y="3429000"/>
            <a:ext cx="20659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Syntax01.c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0608562-1AEF-47E0-A903-794ED8F9DDC8}"/>
              </a:ext>
            </a:extLst>
          </p:cNvPr>
          <p:cNvSpPr txBox="1"/>
          <p:nvPr/>
        </p:nvSpPr>
        <p:spPr>
          <a:xfrm>
            <a:off x="702590" y="602818"/>
            <a:ext cx="4887132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Código1</a:t>
            </a:r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syntax01.c</a:t>
            </a:r>
          </a:p>
          <a:p>
            <a:endParaRPr lang="pt-BR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pt-B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Sintaxe:</a:t>
            </a:r>
          </a:p>
          <a:p>
            <a:endParaRPr lang="pt-BR" sz="1400" dirty="0"/>
          </a:p>
          <a:p>
            <a:r>
              <a:rPr lang="pt-BR" sz="1400" dirty="0"/>
              <a:t>As diretrizes </a:t>
            </a:r>
            <a:r>
              <a:rPr lang="pt-BR" sz="1400" dirty="0" err="1"/>
              <a:t>OpenMP</a:t>
            </a:r>
            <a:r>
              <a:rPr lang="pt-BR" sz="1400" dirty="0"/>
              <a:t> usam mecanismos de linguagem de base para especificar o comportamento do programa </a:t>
            </a:r>
            <a:r>
              <a:rPr lang="pt-BR" sz="1400" dirty="0" err="1"/>
              <a:t>OpenMP</a:t>
            </a:r>
            <a:r>
              <a:rPr lang="pt-BR" sz="1400" dirty="0"/>
              <a:t>. No código C, as diretrizes são formadas exclusivamente com </a:t>
            </a:r>
            <a:r>
              <a:rPr lang="pt-BR" sz="1400" dirty="0" err="1"/>
              <a:t>pragmas</a:t>
            </a:r>
            <a:r>
              <a:rPr lang="pt-BR" sz="1400" dirty="0"/>
              <a:t>, enquanto que no código C++, as diretrizes são formadas a partir de </a:t>
            </a:r>
            <a:r>
              <a:rPr lang="pt-BR" sz="1400" dirty="0" err="1"/>
              <a:t>pragmas</a:t>
            </a:r>
            <a:r>
              <a:rPr lang="pt-BR" sz="1400" dirty="0"/>
              <a:t> ou atributos.</a:t>
            </a:r>
          </a:p>
          <a:p>
            <a:r>
              <a:rPr lang="pt-BR" sz="1400" dirty="0"/>
              <a:t> As diretivas Fortran são formadas com comentários em forma livre e fontes de forma fixa (códigos). Todos estes mecanismos permitem que a compilação ignore as diretrizes </a:t>
            </a:r>
            <a:r>
              <a:rPr lang="pt-BR" sz="1400" dirty="0" err="1"/>
              <a:t>OpenMP</a:t>
            </a:r>
            <a:r>
              <a:rPr lang="pt-BR" sz="1400" dirty="0"/>
              <a:t> se o </a:t>
            </a:r>
            <a:r>
              <a:rPr lang="pt-BR" sz="1400" dirty="0" err="1"/>
              <a:t>OpenMP</a:t>
            </a:r>
            <a:r>
              <a:rPr lang="pt-BR" sz="1400" dirty="0"/>
              <a:t> não for suportado ou não estiver ativado.</a:t>
            </a:r>
          </a:p>
          <a:p>
            <a:endParaRPr lang="pt-BR" sz="1400" dirty="0"/>
          </a:p>
          <a:p>
            <a:r>
              <a:rPr lang="pt-BR" sz="1400" dirty="0"/>
              <a:t>A diretiva </a:t>
            </a:r>
            <a:r>
              <a:rPr lang="pt-BR" sz="1400" dirty="0" err="1"/>
              <a:t>OpenMP</a:t>
            </a:r>
            <a:r>
              <a:rPr lang="pt-BR" sz="1400" dirty="0"/>
              <a:t> é uma combinação do mecanismo de idioma base e uma especificação de diretiva, como mostrado abaixo. A especificação da diretriz consiste no nome da diretriz que raramente pode ter argumentos, seguido por cláusulas opcionais. Os detalhes completos da sintaxe podem ser encontrados na Especificação </a:t>
            </a:r>
            <a:r>
              <a:rPr lang="pt-BR" sz="1400" dirty="0" err="1"/>
              <a:t>OpenMP</a:t>
            </a:r>
            <a:r>
              <a:rPr lang="pt-BR" sz="1400" dirty="0"/>
              <a:t>. Ilustrações da sintaxe são dadas nos exemplos.</a:t>
            </a:r>
          </a:p>
          <a:p>
            <a:endParaRPr lang="pt-BR" sz="1400" dirty="0"/>
          </a:p>
          <a:p>
            <a:r>
              <a:rPr lang="pt-BR" sz="1400" dirty="0"/>
              <a:t>Os formatos para combinar um mecanismo de idioma de base e uma especificação-diretiva são: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28FCD85-A4D1-46BD-B390-7D4E09598E30}"/>
              </a:ext>
            </a:extLst>
          </p:cNvPr>
          <p:cNvSpPr txBox="1"/>
          <p:nvPr/>
        </p:nvSpPr>
        <p:spPr>
          <a:xfrm>
            <a:off x="6096000" y="1233562"/>
            <a:ext cx="48199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Pragmas do C/C++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directive-specification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Atributos</a:t>
            </a:r>
            <a:r>
              <a:rPr lang="en-US" sz="1400" dirty="0"/>
              <a:t> do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:: directive( directive-specification )]]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[[using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directive( directive-specification )]]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Comentários</a:t>
            </a:r>
            <a:r>
              <a:rPr lang="en-US" sz="1400" dirty="0"/>
              <a:t> Fortran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lvl="1"/>
            <a:r>
              <a:rPr lang="en-US" sz="1400" dirty="0"/>
              <a:t> 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!$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directive-specification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dirty="0" err="1"/>
              <a:t>onde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/>
              <a:t>e 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*$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/>
              <a:t>podem</a:t>
            </a:r>
            <a:r>
              <a:rPr lang="en-US" sz="1400" dirty="0"/>
              <a:t> ser </a:t>
            </a:r>
            <a:r>
              <a:rPr lang="en-US" sz="1400" dirty="0" err="1"/>
              <a:t>udsadas</a:t>
            </a:r>
            <a:r>
              <a:rPr lang="en-US" sz="1400" dirty="0"/>
              <a:t> em </a:t>
            </a:r>
            <a:r>
              <a:rPr lang="en-US" sz="1400" dirty="0" err="1"/>
              <a:t>códigos-fontes</a:t>
            </a:r>
            <a:r>
              <a:rPr lang="en-US" sz="1400" dirty="0"/>
              <a:t> Fortran.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7473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BD88A1-388B-4810-BA98-2E2958E9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" y="581850"/>
            <a:ext cx="7856283" cy="57957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6DF503-4E40-4206-A3C1-9FEDE729E33B}"/>
              </a:ext>
            </a:extLst>
          </p:cNvPr>
          <p:cNvSpPr txBox="1"/>
          <p:nvPr/>
        </p:nvSpPr>
        <p:spPr>
          <a:xfrm>
            <a:off x="9200317" y="2216719"/>
            <a:ext cx="225758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PRAG 1 – Especifica a diretiva </a:t>
            </a:r>
            <a:r>
              <a:rPr lang="pt-BR" sz="14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parallel</a:t>
            </a:r>
            <a:r>
              <a:rPr lang="pt-BR" sz="1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for </a:t>
            </a:r>
            <a:r>
              <a:rPr lang="pt-BR" sz="1400" dirty="0"/>
              <a:t>com a cláusula </a:t>
            </a:r>
            <a:r>
              <a:rPr lang="pt-BR" sz="14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num_threads</a:t>
            </a:r>
            <a:r>
              <a:rPr lang="pt-BR" sz="1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</a:t>
            </a:r>
          </a:p>
          <a:p>
            <a:endParaRPr lang="pt-BR" sz="1400" dirty="0"/>
          </a:p>
          <a:p>
            <a:r>
              <a:rPr lang="pt-BR" sz="1400" dirty="0"/>
              <a:t>PRAG 2 – Mostra a mesma diretiva dividida em duas linhas</a:t>
            </a:r>
          </a:p>
          <a:p>
            <a:endParaRPr lang="pt-BR" sz="1400" dirty="0"/>
          </a:p>
          <a:p>
            <a:r>
              <a:rPr lang="pt-BR" sz="1400" dirty="0"/>
              <a:t>PRAG 3 e 4 – Mostra a diretiva anterior separada em duas diretivas</a:t>
            </a:r>
          </a:p>
          <a:p>
            <a:endParaRPr lang="pt-BR" sz="1400" dirty="0"/>
          </a:p>
          <a:p>
            <a:r>
              <a:rPr lang="pt-BR" sz="1400" dirty="0"/>
              <a:t>PRAG 5 – As diretivas podem ser aplicadas dentro de blocos de diretivas, ou seja, podem ser aninhadas.</a:t>
            </a:r>
          </a:p>
        </p:txBody>
      </p:sp>
    </p:spTree>
    <p:extLst>
      <p:ext uri="{BB962C8B-B14F-4D97-AF65-F5344CB8AC3E}">
        <p14:creationId xmlns:p14="http://schemas.microsoft.com/office/powerpoint/2010/main" val="1503600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tângulo 68">
            <a:extLst>
              <a:ext uri="{FF2B5EF4-FFF2-40B4-BE49-F238E27FC236}">
                <a16:creationId xmlns:a16="http://schemas.microsoft.com/office/drawing/2014/main" id="{5F74E766-AA65-478C-A0F9-2733E2E4AC3E}"/>
              </a:ext>
            </a:extLst>
          </p:cNvPr>
          <p:cNvSpPr/>
          <p:nvPr/>
        </p:nvSpPr>
        <p:spPr>
          <a:xfrm>
            <a:off x="10033872" y="4786277"/>
            <a:ext cx="1423245" cy="534126"/>
          </a:xfrm>
          <a:prstGeom prst="rect">
            <a:avLst/>
          </a:prstGeom>
          <a:solidFill>
            <a:schemeClr val="bg2">
              <a:lumMod val="9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B1629370-1FDF-49B4-ABB7-A4A2EBB3E300}"/>
              </a:ext>
            </a:extLst>
          </p:cNvPr>
          <p:cNvSpPr/>
          <p:nvPr/>
        </p:nvSpPr>
        <p:spPr>
          <a:xfrm>
            <a:off x="8828863" y="3866855"/>
            <a:ext cx="2800027" cy="1883281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FD5A6201-7B17-48C4-87C8-88BCB46E3720}"/>
              </a:ext>
            </a:extLst>
          </p:cNvPr>
          <p:cNvSpPr/>
          <p:nvPr/>
        </p:nvSpPr>
        <p:spPr>
          <a:xfrm>
            <a:off x="8828866" y="2932229"/>
            <a:ext cx="2800027" cy="429467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7FA9BFDE-5FEE-40B0-96EC-DBE7566C1AF4}"/>
              </a:ext>
            </a:extLst>
          </p:cNvPr>
          <p:cNvSpPr/>
          <p:nvPr/>
        </p:nvSpPr>
        <p:spPr>
          <a:xfrm>
            <a:off x="8828867" y="2099082"/>
            <a:ext cx="2800026" cy="429026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CF9D52E5-324D-442C-AA0D-C64A813D85B0}"/>
              </a:ext>
            </a:extLst>
          </p:cNvPr>
          <p:cNvSpPr/>
          <p:nvPr/>
        </p:nvSpPr>
        <p:spPr>
          <a:xfrm>
            <a:off x="8828866" y="1384516"/>
            <a:ext cx="2800027" cy="366560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BD88A1-388B-4810-BA98-2E2958E9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" y="671456"/>
            <a:ext cx="7856283" cy="5795701"/>
          </a:xfrm>
          <a:prstGeom prst="rect">
            <a:avLst/>
          </a:prstGeom>
        </p:spPr>
      </p:pic>
      <p:sp>
        <p:nvSpPr>
          <p:cNvPr id="2" name="Fluxograma: Terminação 1">
            <a:extLst>
              <a:ext uri="{FF2B5EF4-FFF2-40B4-BE49-F238E27FC236}">
                <a16:creationId xmlns:a16="http://schemas.microsoft.com/office/drawing/2014/main" id="{50C7A832-40A9-4CA8-84C5-EC00894711CF}"/>
              </a:ext>
            </a:extLst>
          </p:cNvPr>
          <p:cNvSpPr/>
          <p:nvPr/>
        </p:nvSpPr>
        <p:spPr>
          <a:xfrm>
            <a:off x="9639945" y="789121"/>
            <a:ext cx="1177871" cy="2376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EC5A606-697A-4D8D-ACE9-4500961248BD}"/>
              </a:ext>
            </a:extLst>
          </p:cNvPr>
          <p:cNvGrpSpPr/>
          <p:nvPr/>
        </p:nvGrpSpPr>
        <p:grpSpPr>
          <a:xfrm>
            <a:off x="8828868" y="1384516"/>
            <a:ext cx="2800027" cy="396694"/>
            <a:chOff x="8828868" y="1384515"/>
            <a:chExt cx="2800027" cy="83949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0318447A-D266-4CAF-B889-17CB23539F48}"/>
                </a:ext>
              </a:extLst>
            </p:cNvPr>
            <p:cNvSpPr/>
            <p:nvPr/>
          </p:nvSpPr>
          <p:spPr>
            <a:xfrm>
              <a:off x="8828868" y="1384515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265D598-C23B-4724-BFFA-83A90CF0E278}"/>
                </a:ext>
              </a:extLst>
            </p:cNvPr>
            <p:cNvSpPr/>
            <p:nvPr/>
          </p:nvSpPr>
          <p:spPr>
            <a:xfrm>
              <a:off x="8828868" y="2162013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5AD4D66-5F4E-4E2C-B357-A648E4ED9F4E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10228881" y="1026762"/>
            <a:ext cx="1" cy="35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27B4A04-F416-456A-A01C-9E2AD0068845}"/>
              </a:ext>
            </a:extLst>
          </p:cNvPr>
          <p:cNvGrpSpPr/>
          <p:nvPr/>
        </p:nvGrpSpPr>
        <p:grpSpPr>
          <a:xfrm>
            <a:off x="8828866" y="2060573"/>
            <a:ext cx="2800027" cy="486316"/>
            <a:chOff x="8828868" y="1384515"/>
            <a:chExt cx="2800027" cy="83949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15D86D9-71F0-4ADF-8A19-A8B56678F0AE}"/>
                </a:ext>
              </a:extLst>
            </p:cNvPr>
            <p:cNvSpPr/>
            <p:nvPr/>
          </p:nvSpPr>
          <p:spPr>
            <a:xfrm>
              <a:off x="8828868" y="1384515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21353FD5-6A6F-450B-A657-B9E984B6E00A}"/>
                </a:ext>
              </a:extLst>
            </p:cNvPr>
            <p:cNvSpPr/>
            <p:nvPr/>
          </p:nvSpPr>
          <p:spPr>
            <a:xfrm>
              <a:off x="8828868" y="2162013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6B7D019-9B71-428C-92F6-BC006B779AAF}"/>
              </a:ext>
            </a:extLst>
          </p:cNvPr>
          <p:cNvGrpSpPr/>
          <p:nvPr/>
        </p:nvGrpSpPr>
        <p:grpSpPr>
          <a:xfrm>
            <a:off x="8828866" y="3759983"/>
            <a:ext cx="2800027" cy="2071256"/>
            <a:chOff x="8828868" y="1384515"/>
            <a:chExt cx="2800027" cy="839491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355D683-AB6B-4658-97EB-26DB3E91A507}"/>
                </a:ext>
              </a:extLst>
            </p:cNvPr>
            <p:cNvSpPr/>
            <p:nvPr/>
          </p:nvSpPr>
          <p:spPr>
            <a:xfrm>
              <a:off x="8828868" y="1384515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88F6C0B-A1BB-4FA1-A762-161EBC34853A}"/>
                </a:ext>
              </a:extLst>
            </p:cNvPr>
            <p:cNvSpPr/>
            <p:nvPr/>
          </p:nvSpPr>
          <p:spPr>
            <a:xfrm>
              <a:off x="8828868" y="2162013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134B523-510A-48E8-B8A1-0235E47AC14C}"/>
              </a:ext>
            </a:extLst>
          </p:cNvPr>
          <p:cNvGrpSpPr/>
          <p:nvPr/>
        </p:nvGrpSpPr>
        <p:grpSpPr>
          <a:xfrm>
            <a:off x="8828866" y="2913449"/>
            <a:ext cx="2800027" cy="465182"/>
            <a:chOff x="8828868" y="1384515"/>
            <a:chExt cx="2800027" cy="839491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93430A5-A0E3-4595-B8B1-4F261C94461F}"/>
                </a:ext>
              </a:extLst>
            </p:cNvPr>
            <p:cNvSpPr/>
            <p:nvPr/>
          </p:nvSpPr>
          <p:spPr>
            <a:xfrm>
              <a:off x="8828868" y="1384515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7B2AF91-4CD3-48C5-85E0-B2E4A25370CA}"/>
                </a:ext>
              </a:extLst>
            </p:cNvPr>
            <p:cNvSpPr/>
            <p:nvPr/>
          </p:nvSpPr>
          <p:spPr>
            <a:xfrm>
              <a:off x="8828868" y="2162013"/>
              <a:ext cx="2800027" cy="61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Fluxograma: Terminação 19">
            <a:extLst>
              <a:ext uri="{FF2B5EF4-FFF2-40B4-BE49-F238E27FC236}">
                <a16:creationId xmlns:a16="http://schemas.microsoft.com/office/drawing/2014/main" id="{7A25D850-CC8B-4192-BC56-59EAD762970E}"/>
              </a:ext>
            </a:extLst>
          </p:cNvPr>
          <p:cNvSpPr/>
          <p:nvPr/>
        </p:nvSpPr>
        <p:spPr>
          <a:xfrm>
            <a:off x="9639943" y="6139910"/>
            <a:ext cx="1177871" cy="2376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99B79F4-34C0-443C-B36A-55AB3FB050C9}"/>
              </a:ext>
            </a:extLst>
          </p:cNvPr>
          <p:cNvSpPr txBox="1"/>
          <p:nvPr/>
        </p:nvSpPr>
        <p:spPr>
          <a:xfrm>
            <a:off x="9908583" y="757927"/>
            <a:ext cx="80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DE823F0-5138-4D3B-BB77-5C5EE14030F2}"/>
              </a:ext>
            </a:extLst>
          </p:cNvPr>
          <p:cNvSpPr txBox="1"/>
          <p:nvPr/>
        </p:nvSpPr>
        <p:spPr>
          <a:xfrm>
            <a:off x="10011902" y="6100073"/>
            <a:ext cx="80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fim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3531C70-D5BE-4500-9596-ECAB3BBAFF27}"/>
              </a:ext>
            </a:extLst>
          </p:cNvPr>
          <p:cNvCxnSpPr>
            <a:stCxn id="16" idx="2"/>
          </p:cNvCxnSpPr>
          <p:nvPr/>
        </p:nvCxnSpPr>
        <p:spPr>
          <a:xfrm flipH="1">
            <a:off x="10228878" y="5831239"/>
            <a:ext cx="2" cy="30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8C1E930-45CE-4F98-8302-0496389323BA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10228880" y="1781210"/>
            <a:ext cx="2" cy="27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1FFB854-DD0A-4CA4-86AC-98410229AA37}"/>
              </a:ext>
            </a:extLst>
          </p:cNvPr>
          <p:cNvCxnSpPr>
            <a:stCxn id="13" idx="2"/>
            <a:endCxn id="18" idx="0"/>
          </p:cNvCxnSpPr>
          <p:nvPr/>
        </p:nvCxnSpPr>
        <p:spPr>
          <a:xfrm>
            <a:off x="10228880" y="2546889"/>
            <a:ext cx="0" cy="36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C65890E-61FB-453F-9413-C74905E00D74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>
            <a:off x="10228880" y="3378631"/>
            <a:ext cx="0" cy="38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7AF95FEC-89EE-45A8-BEC1-2E8F770EC1AA}"/>
              </a:ext>
            </a:extLst>
          </p:cNvPr>
          <p:cNvSpPr/>
          <p:nvPr/>
        </p:nvSpPr>
        <p:spPr>
          <a:xfrm rot="19981656" flipV="1">
            <a:off x="6730003" y="2132951"/>
            <a:ext cx="217263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BB17984B-0268-4870-BAAA-BCB4CA5CC8B1}"/>
              </a:ext>
            </a:extLst>
          </p:cNvPr>
          <p:cNvSpPr/>
          <p:nvPr/>
        </p:nvSpPr>
        <p:spPr>
          <a:xfrm rot="20761753">
            <a:off x="6834746" y="3195452"/>
            <a:ext cx="198159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CD89A813-8B16-4B91-A027-9D4AE87A7289}"/>
              </a:ext>
            </a:extLst>
          </p:cNvPr>
          <p:cNvSpPr/>
          <p:nvPr/>
        </p:nvSpPr>
        <p:spPr>
          <a:xfrm rot="21345939">
            <a:off x="6839515" y="4163761"/>
            <a:ext cx="193324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0A2B5D87-7685-4CEA-A1C1-DB4F50C4276E}"/>
              </a:ext>
            </a:extLst>
          </p:cNvPr>
          <p:cNvSpPr/>
          <p:nvPr/>
        </p:nvSpPr>
        <p:spPr>
          <a:xfrm rot="21044572" flipV="1">
            <a:off x="6866082" y="5435189"/>
            <a:ext cx="3186505" cy="6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345E88EF-31A8-4DD7-8580-5D24FE5F934C}"/>
              </a:ext>
            </a:extLst>
          </p:cNvPr>
          <p:cNvGrpSpPr/>
          <p:nvPr/>
        </p:nvGrpSpPr>
        <p:grpSpPr>
          <a:xfrm>
            <a:off x="10033872" y="4766397"/>
            <a:ext cx="1423245" cy="562083"/>
            <a:chOff x="8490924" y="1389183"/>
            <a:chExt cx="2800027" cy="827765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41D602A-507F-4284-A906-58474C4C5F15}"/>
                </a:ext>
              </a:extLst>
            </p:cNvPr>
            <p:cNvSpPr/>
            <p:nvPr/>
          </p:nvSpPr>
          <p:spPr>
            <a:xfrm>
              <a:off x="8490924" y="1389183"/>
              <a:ext cx="2800027" cy="61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A2F91162-D55C-4E4F-8D01-6B57E7B54609}"/>
                </a:ext>
              </a:extLst>
            </p:cNvPr>
            <p:cNvSpPr/>
            <p:nvPr/>
          </p:nvSpPr>
          <p:spPr>
            <a:xfrm>
              <a:off x="8490924" y="2154954"/>
              <a:ext cx="2800027" cy="619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CA0578DC-B970-4456-B5AC-1BE12C11F7D9}"/>
              </a:ext>
            </a:extLst>
          </p:cNvPr>
          <p:cNvSpPr/>
          <p:nvPr/>
        </p:nvSpPr>
        <p:spPr>
          <a:xfrm rot="21070177" flipV="1">
            <a:off x="3463626" y="4558073"/>
            <a:ext cx="6070494" cy="53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Fluxograma: Decisão 40">
            <a:extLst>
              <a:ext uri="{FF2B5EF4-FFF2-40B4-BE49-F238E27FC236}">
                <a16:creationId xmlns:a16="http://schemas.microsoft.com/office/drawing/2014/main" id="{1A4CBF66-CDBA-4C88-8A22-154E56772133}"/>
              </a:ext>
            </a:extLst>
          </p:cNvPr>
          <p:cNvSpPr/>
          <p:nvPr/>
        </p:nvSpPr>
        <p:spPr>
          <a:xfrm>
            <a:off x="9862100" y="4134317"/>
            <a:ext cx="687095" cy="3142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759E3FC1-9A18-4B8C-A7E2-7529170EEF53}"/>
              </a:ext>
            </a:extLst>
          </p:cNvPr>
          <p:cNvCxnSpPr>
            <a:stCxn id="41" idx="1"/>
          </p:cNvCxnSpPr>
          <p:nvPr/>
        </p:nvCxnSpPr>
        <p:spPr>
          <a:xfrm rot="10800000" flipV="1">
            <a:off x="9051010" y="4291434"/>
            <a:ext cx="811090" cy="1397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6A535D24-D103-4539-B532-6FD8AED0FDAF}"/>
              </a:ext>
            </a:extLst>
          </p:cNvPr>
          <p:cNvCxnSpPr>
            <a:stCxn id="41" idx="3"/>
            <a:endCxn id="36" idx="0"/>
          </p:cNvCxnSpPr>
          <p:nvPr/>
        </p:nvCxnSpPr>
        <p:spPr>
          <a:xfrm>
            <a:off x="10549195" y="4291434"/>
            <a:ext cx="196300" cy="4749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CC92F7B9-A051-4898-BAA4-CA8757F02C96}"/>
              </a:ext>
            </a:extLst>
          </p:cNvPr>
          <p:cNvCxnSpPr>
            <a:stCxn id="37" idx="2"/>
          </p:cNvCxnSpPr>
          <p:nvPr/>
        </p:nvCxnSpPr>
        <p:spPr>
          <a:xfrm flipH="1">
            <a:off x="10745494" y="5328482"/>
            <a:ext cx="1" cy="34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71A24F10-B9BF-46C4-BF5B-7395AAAB81C4}"/>
              </a:ext>
            </a:extLst>
          </p:cNvPr>
          <p:cNvSpPr/>
          <p:nvPr/>
        </p:nvSpPr>
        <p:spPr>
          <a:xfrm rot="20707479" flipV="1">
            <a:off x="6303067" y="4718471"/>
            <a:ext cx="34390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011A465-1001-4306-B9B8-F35B6AFEAF8C}"/>
              </a:ext>
            </a:extLst>
          </p:cNvPr>
          <p:cNvSpPr txBox="1"/>
          <p:nvPr/>
        </p:nvSpPr>
        <p:spPr>
          <a:xfrm>
            <a:off x="9570216" y="2170313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41A41FF-6088-4210-A5DC-0343DFDC66B2}"/>
              </a:ext>
            </a:extLst>
          </p:cNvPr>
          <p:cNvSpPr txBox="1"/>
          <p:nvPr/>
        </p:nvSpPr>
        <p:spPr>
          <a:xfrm>
            <a:off x="9593447" y="1426887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95C6926-08F5-475C-AA3B-3BAC65E13D08}"/>
              </a:ext>
            </a:extLst>
          </p:cNvPr>
          <p:cNvSpPr txBox="1"/>
          <p:nvPr/>
        </p:nvSpPr>
        <p:spPr>
          <a:xfrm>
            <a:off x="10205645" y="4889376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E02D8BB-0F57-4E27-810E-5163FBA5645E}"/>
              </a:ext>
            </a:extLst>
          </p:cNvPr>
          <p:cNvSpPr txBox="1"/>
          <p:nvPr/>
        </p:nvSpPr>
        <p:spPr>
          <a:xfrm>
            <a:off x="9593447" y="3010715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49D3F49-0B05-469C-908E-49EB3B7C282F}"/>
              </a:ext>
            </a:extLst>
          </p:cNvPr>
          <p:cNvSpPr txBox="1"/>
          <p:nvPr/>
        </p:nvSpPr>
        <p:spPr>
          <a:xfrm>
            <a:off x="9570215" y="3858200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F57A314-4C8B-4103-B17A-3825C9515BD8}"/>
              </a:ext>
            </a:extLst>
          </p:cNvPr>
          <p:cNvSpPr txBox="1"/>
          <p:nvPr/>
        </p:nvSpPr>
        <p:spPr>
          <a:xfrm>
            <a:off x="9980915" y="4580705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7A02925-960B-405A-856E-FE839878FC2F}"/>
              </a:ext>
            </a:extLst>
          </p:cNvPr>
          <p:cNvSpPr txBox="1"/>
          <p:nvPr/>
        </p:nvSpPr>
        <p:spPr>
          <a:xfrm>
            <a:off x="8769232" y="3552667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94D219E-E55A-4EED-ACDB-111E699C8330}"/>
              </a:ext>
            </a:extLst>
          </p:cNvPr>
          <p:cNvSpPr txBox="1"/>
          <p:nvPr/>
        </p:nvSpPr>
        <p:spPr>
          <a:xfrm>
            <a:off x="8771814" y="2712011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E06355E-8A05-4742-A9C6-0AE6694A1191}"/>
              </a:ext>
            </a:extLst>
          </p:cNvPr>
          <p:cNvSpPr txBox="1"/>
          <p:nvPr/>
        </p:nvSpPr>
        <p:spPr>
          <a:xfrm>
            <a:off x="8792254" y="1867478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C3770E97-3277-40BF-9DEA-DFD18611D087}"/>
              </a:ext>
            </a:extLst>
          </p:cNvPr>
          <p:cNvSpPr txBox="1"/>
          <p:nvPr/>
        </p:nvSpPr>
        <p:spPr>
          <a:xfrm>
            <a:off x="8771814" y="1190935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6A71906-DDD8-4596-8B73-EA58712F7FDA}"/>
              </a:ext>
            </a:extLst>
          </p:cNvPr>
          <p:cNvSpPr txBox="1"/>
          <p:nvPr/>
        </p:nvSpPr>
        <p:spPr>
          <a:xfrm>
            <a:off x="8787314" y="1523218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BE8B50B-83CA-44C9-816E-5418B88240B9}"/>
              </a:ext>
            </a:extLst>
          </p:cNvPr>
          <p:cNvSpPr txBox="1"/>
          <p:nvPr/>
        </p:nvSpPr>
        <p:spPr>
          <a:xfrm>
            <a:off x="9961032" y="5072491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BD1AAD9B-63D2-42EF-9FE8-7E7BAE3455E5}"/>
              </a:ext>
            </a:extLst>
          </p:cNvPr>
          <p:cNvSpPr txBox="1"/>
          <p:nvPr/>
        </p:nvSpPr>
        <p:spPr>
          <a:xfrm>
            <a:off x="8769232" y="2282363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5E03168-DC86-41A1-B02D-6346A42E517A}"/>
              </a:ext>
            </a:extLst>
          </p:cNvPr>
          <p:cNvSpPr txBox="1"/>
          <p:nvPr/>
        </p:nvSpPr>
        <p:spPr>
          <a:xfrm>
            <a:off x="8769232" y="5442360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C4762A2B-1D66-4C3B-8910-E8E851918EFA}"/>
              </a:ext>
            </a:extLst>
          </p:cNvPr>
          <p:cNvSpPr txBox="1"/>
          <p:nvPr/>
        </p:nvSpPr>
        <p:spPr>
          <a:xfrm>
            <a:off x="8787314" y="3123753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3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BD88A1-388B-4810-BA98-2E2958E9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63" y="581850"/>
            <a:ext cx="7856283" cy="57957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B8C07F2-D64F-4D15-879F-EA8117A1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333" y="446635"/>
            <a:ext cx="2175221" cy="59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096000" y="1005286"/>
            <a:ext cx="560229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Exercício</a:t>
            </a:r>
            <a:r>
              <a:rPr lang="en-US" altLang="ko-KR" sz="8000" b="1">
                <a:solidFill>
                  <a:schemeClr val="bg1"/>
                </a:solidFill>
                <a:latin typeface="+mj-lt"/>
                <a:cs typeface="Arial" pitchFamily="34" charset="0"/>
              </a:rPr>
              <a:t> 2</a:t>
            </a:r>
            <a:endParaRPr lang="ko-KR" altLang="en-US" sz="8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499CE25-5254-46A1-B0F6-C4DB2BD1C616}"/>
              </a:ext>
            </a:extLst>
          </p:cNvPr>
          <p:cNvSpPr txBox="1"/>
          <p:nvPr/>
        </p:nvSpPr>
        <p:spPr>
          <a:xfrm>
            <a:off x="9491690" y="3429000"/>
            <a:ext cx="20659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omp01.c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500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40660B1A-5C60-4E14-ABE7-36C213EB27A2}"/>
              </a:ext>
            </a:extLst>
          </p:cNvPr>
          <p:cNvSpPr/>
          <p:nvPr/>
        </p:nvSpPr>
        <p:spPr>
          <a:xfrm>
            <a:off x="5883524" y="2444265"/>
            <a:ext cx="978949" cy="3416320"/>
          </a:xfrm>
          <a:prstGeom prst="wedgeRoundRectCallout">
            <a:avLst>
              <a:gd name="adj1" fmla="val 89820"/>
              <a:gd name="adj2" fmla="val 18068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17703BC0-6C35-4BF4-B768-1FCA1BFBF12E}"/>
              </a:ext>
            </a:extLst>
          </p:cNvPr>
          <p:cNvSpPr/>
          <p:nvPr/>
        </p:nvSpPr>
        <p:spPr>
          <a:xfrm>
            <a:off x="108488" y="2444266"/>
            <a:ext cx="978949" cy="3416320"/>
          </a:xfrm>
          <a:prstGeom prst="wedgeRoundRectCallout">
            <a:avLst>
              <a:gd name="adj1" fmla="val 67656"/>
              <a:gd name="adj2" fmla="val -23819"/>
              <a:gd name="adj3" fmla="val 1666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DDF7F-7B79-48D2-9CDC-A7D8AD75CC39}"/>
              </a:ext>
            </a:extLst>
          </p:cNvPr>
          <p:cNvSpPr txBox="1"/>
          <p:nvPr/>
        </p:nvSpPr>
        <p:spPr>
          <a:xfrm>
            <a:off x="1114836" y="2444265"/>
            <a:ext cx="37322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Uma Interface de Programa de Aplicação (API) que pode ser usada para direcionar explicitamente o paralelismo de memória </a:t>
            </a:r>
            <a:r>
              <a:rPr kumimoji="0" lang="pt-B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multi-tarefa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e compartilhada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Composto de três componentes API primários: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Diretrizes de compilação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Rotinas da biblioteca em tempo de execução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Variáveis Ambientais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Uma abreviação 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Versão curta: </a:t>
            </a:r>
            <a:r>
              <a:rPr kumimoji="0" lang="pt-B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Multi-Processamento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 Aberto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Versão longa: Especificações abertas para </a:t>
            </a:r>
            <a:r>
              <a:rPr kumimoji="0" lang="pt-B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Multi-Processamento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 via trabalho colaborativo entre as partes interessadas da indústria de hardware e software, governo e academia.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978DD-7528-4168-9370-C77F99C91A31}"/>
              </a:ext>
            </a:extLst>
          </p:cNvPr>
          <p:cNvSpPr txBox="1"/>
          <p:nvPr/>
        </p:nvSpPr>
        <p:spPr>
          <a:xfrm rot="16200000" flipH="1">
            <a:off x="-1381848" y="3207074"/>
            <a:ext cx="3782796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O que é: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B457F7E7-F63D-41D4-8260-B2A1EAE78697}"/>
              </a:ext>
            </a:extLst>
          </p:cNvPr>
          <p:cNvSpPr txBox="1"/>
          <p:nvPr/>
        </p:nvSpPr>
        <p:spPr>
          <a:xfrm>
            <a:off x="7536700" y="2196881"/>
            <a:ext cx="46552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Não é um </a:t>
            </a:r>
            <a:r>
              <a:rPr lang="pt-BR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s</a:t>
            </a:r>
            <a:r>
              <a:rPr kumimoji="0" lang="pt-BR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istema</a:t>
            </a: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paralelo de memória distribuída (por si só)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Necessariamente implementado de forma idêntica por todos os fornecedores.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Garantido para fazer o uso mais eficiente da memória compartilhada.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Necessário para verificar dependências de dados, conflitos de dados, condições de corrida, ou impasses.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Necessário verificar se há sequências de código que fazem com que um programa seja classificado como não-conforme.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Pretende abranger a paralelização automática gerada pelo compilador e diretrizes para o compilador para auxiliar essa paralelização.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Projetado para garantir que a entrada ou saída para o mesmo arquivo seja síncrona quando executado em paralelo. O programador é responsável pela sincronização de entrada e saída.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6" name="Imagem 35" descr="Logotipo&#10;&#10;Descrição gerada automaticamente">
            <a:extLst>
              <a:ext uri="{FF2B5EF4-FFF2-40B4-BE49-F238E27FC236}">
                <a16:creationId xmlns:a16="http://schemas.microsoft.com/office/drawing/2014/main" id="{E9A04F43-5748-4344-B68C-6D2C69F2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83" y="-120639"/>
            <a:ext cx="8144098" cy="2642529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0FBE4E91-CC80-42D3-97A3-EC8F7F7538E1}"/>
              </a:ext>
            </a:extLst>
          </p:cNvPr>
          <p:cNvSpPr txBox="1"/>
          <p:nvPr/>
        </p:nvSpPr>
        <p:spPr>
          <a:xfrm rot="5400000" flipH="1">
            <a:off x="4481600" y="4235015"/>
            <a:ext cx="3782796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O que não é: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80EA8A1A-19A9-4FB1-8941-57545711F032}"/>
              </a:ext>
            </a:extLst>
          </p:cNvPr>
          <p:cNvSpPr/>
          <p:nvPr/>
        </p:nvSpPr>
        <p:spPr>
          <a:xfrm>
            <a:off x="8875471" y="1881816"/>
            <a:ext cx="2609373" cy="2161934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CA60D530-2EAB-4D6D-9AA7-BE167C51FB9F}"/>
              </a:ext>
            </a:extLst>
          </p:cNvPr>
          <p:cNvSpPr/>
          <p:nvPr/>
        </p:nvSpPr>
        <p:spPr>
          <a:xfrm>
            <a:off x="9481995" y="2980814"/>
            <a:ext cx="1423245" cy="590309"/>
          </a:xfrm>
          <a:prstGeom prst="rect">
            <a:avLst/>
          </a:prstGeom>
          <a:solidFill>
            <a:schemeClr val="tx2">
              <a:lumMod val="40000"/>
              <a:lumOff val="6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BA3FDCD3-6953-45F0-A347-DD6AB320D853}"/>
              </a:ext>
            </a:extLst>
          </p:cNvPr>
          <p:cNvSpPr txBox="1"/>
          <p:nvPr/>
        </p:nvSpPr>
        <p:spPr>
          <a:xfrm>
            <a:off x="9829165" y="3146835"/>
            <a:ext cx="749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for...</a:t>
            </a:r>
          </a:p>
        </p:txBody>
      </p:sp>
      <p:sp>
        <p:nvSpPr>
          <p:cNvPr id="6" name="Fluxograma: Terminação 5">
            <a:extLst>
              <a:ext uri="{FF2B5EF4-FFF2-40B4-BE49-F238E27FC236}">
                <a16:creationId xmlns:a16="http://schemas.microsoft.com/office/drawing/2014/main" id="{B592A5C1-95A2-46A6-8466-A2A99FC7B174}"/>
              </a:ext>
            </a:extLst>
          </p:cNvPr>
          <p:cNvSpPr/>
          <p:nvPr/>
        </p:nvSpPr>
        <p:spPr>
          <a:xfrm>
            <a:off x="9598741" y="250515"/>
            <a:ext cx="1177871" cy="2376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7D68D1-F692-4538-9CEE-18C36E2E0E1F}"/>
              </a:ext>
            </a:extLst>
          </p:cNvPr>
          <p:cNvSpPr txBox="1"/>
          <p:nvPr/>
        </p:nvSpPr>
        <p:spPr>
          <a:xfrm>
            <a:off x="9842737" y="209772"/>
            <a:ext cx="80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inicio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A3FD1C-8397-472C-8451-499C1A39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5" y="190828"/>
            <a:ext cx="7262339" cy="653027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E617638-2132-4A1E-A716-2F65BA8FDEA3}"/>
              </a:ext>
            </a:extLst>
          </p:cNvPr>
          <p:cNvSpPr/>
          <p:nvPr/>
        </p:nvSpPr>
        <p:spPr>
          <a:xfrm>
            <a:off x="8875471" y="1880109"/>
            <a:ext cx="260937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3F69C92-A919-46B4-8089-C7955C778707}"/>
              </a:ext>
            </a:extLst>
          </p:cNvPr>
          <p:cNvSpPr/>
          <p:nvPr/>
        </p:nvSpPr>
        <p:spPr>
          <a:xfrm>
            <a:off x="8858540" y="4022914"/>
            <a:ext cx="262630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FC9D42D-72A3-4D9D-933D-AB9ABB04AA26}"/>
              </a:ext>
            </a:extLst>
          </p:cNvPr>
          <p:cNvGrpSpPr/>
          <p:nvPr/>
        </p:nvGrpSpPr>
        <p:grpSpPr>
          <a:xfrm>
            <a:off x="9654236" y="5049359"/>
            <a:ext cx="1177871" cy="307777"/>
            <a:chOff x="9639943" y="6100073"/>
            <a:chExt cx="1177871" cy="307777"/>
          </a:xfrm>
        </p:grpSpPr>
        <p:sp>
          <p:nvSpPr>
            <p:cNvPr id="20" name="Fluxograma: Terminação 19">
              <a:extLst>
                <a:ext uri="{FF2B5EF4-FFF2-40B4-BE49-F238E27FC236}">
                  <a16:creationId xmlns:a16="http://schemas.microsoft.com/office/drawing/2014/main" id="{B1322254-B77A-4244-816B-FBF7410E8FCE}"/>
                </a:ext>
              </a:extLst>
            </p:cNvPr>
            <p:cNvSpPr/>
            <p:nvPr/>
          </p:nvSpPr>
          <p:spPr>
            <a:xfrm>
              <a:off x="9639943" y="6139910"/>
              <a:ext cx="1177871" cy="23764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C81CE42E-7EA9-4E32-A4FB-BD104DDD53C6}"/>
                </a:ext>
              </a:extLst>
            </p:cNvPr>
            <p:cNvSpPr txBox="1"/>
            <p:nvPr/>
          </p:nvSpPr>
          <p:spPr>
            <a:xfrm>
              <a:off x="10011902" y="6100073"/>
              <a:ext cx="80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fim</a:t>
              </a:r>
            </a:p>
          </p:txBody>
        </p:sp>
      </p:grp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397BD42-BDD8-44B8-A85C-289098967FC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71692" y="4068633"/>
            <a:ext cx="15985" cy="102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0617FF45-CBDE-4DE7-BE2D-42F120A6FB1F}"/>
              </a:ext>
            </a:extLst>
          </p:cNvPr>
          <p:cNvSpPr/>
          <p:nvPr/>
        </p:nvSpPr>
        <p:spPr>
          <a:xfrm>
            <a:off x="9482119" y="2950750"/>
            <a:ext cx="142906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49CF68ED-EDBE-4C00-AA34-20D35B0EE72C}"/>
              </a:ext>
            </a:extLst>
          </p:cNvPr>
          <p:cNvSpPr/>
          <p:nvPr/>
        </p:nvSpPr>
        <p:spPr>
          <a:xfrm>
            <a:off x="9476055" y="3559326"/>
            <a:ext cx="1423245" cy="42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4D44D06-44A5-4068-8DB0-0655047E9727}"/>
              </a:ext>
            </a:extLst>
          </p:cNvPr>
          <p:cNvSpPr txBox="1"/>
          <p:nvPr/>
        </p:nvSpPr>
        <p:spPr>
          <a:xfrm>
            <a:off x="9531456" y="1924454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08201A1-8D96-4FD4-8596-DC47EB90836A}"/>
              </a:ext>
            </a:extLst>
          </p:cNvPr>
          <p:cNvSpPr txBox="1"/>
          <p:nvPr/>
        </p:nvSpPr>
        <p:spPr>
          <a:xfrm>
            <a:off x="9428855" y="2766567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F67851C-D645-4E1C-9A07-C6648A87CE03}"/>
              </a:ext>
            </a:extLst>
          </p:cNvPr>
          <p:cNvSpPr txBox="1"/>
          <p:nvPr/>
        </p:nvSpPr>
        <p:spPr>
          <a:xfrm>
            <a:off x="8815294" y="1674883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83F7F40-88CE-4ADF-8606-8E9E5507CC12}"/>
              </a:ext>
            </a:extLst>
          </p:cNvPr>
          <p:cNvSpPr txBox="1"/>
          <p:nvPr/>
        </p:nvSpPr>
        <p:spPr>
          <a:xfrm>
            <a:off x="9379713" y="3336570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2FBD2A-732D-4920-ADC5-379AEF1C4976}"/>
              </a:ext>
            </a:extLst>
          </p:cNvPr>
          <p:cNvSpPr txBox="1"/>
          <p:nvPr/>
        </p:nvSpPr>
        <p:spPr>
          <a:xfrm>
            <a:off x="8788805" y="3856367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D808E75-F9D5-4A0A-A295-18847569D79D}"/>
              </a:ext>
            </a:extLst>
          </p:cNvPr>
          <p:cNvSpPr/>
          <p:nvPr/>
        </p:nvSpPr>
        <p:spPr>
          <a:xfrm>
            <a:off x="9587004" y="892198"/>
            <a:ext cx="1177841" cy="70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9F204797-E63D-44AE-9305-660A7EFA20B3}"/>
              </a:ext>
            </a:extLst>
          </p:cNvPr>
          <p:cNvCxnSpPr>
            <a:cxnSpLocks/>
            <a:stCxn id="6" idx="2"/>
            <a:endCxn id="50" idx="0"/>
          </p:cNvCxnSpPr>
          <p:nvPr/>
        </p:nvCxnSpPr>
        <p:spPr>
          <a:xfrm flipH="1">
            <a:off x="10175925" y="488156"/>
            <a:ext cx="11752" cy="40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5A40499-FDD2-47B3-8B03-02002A0F8E67}"/>
              </a:ext>
            </a:extLst>
          </p:cNvPr>
          <p:cNvSpPr txBox="1"/>
          <p:nvPr/>
        </p:nvSpPr>
        <p:spPr>
          <a:xfrm>
            <a:off x="9639941" y="947167"/>
            <a:ext cx="900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int...</a:t>
            </a:r>
          </a:p>
          <a:p>
            <a:r>
              <a:rPr lang="pt-BR" sz="11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float</a:t>
            </a:r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...</a:t>
            </a:r>
          </a:p>
          <a:p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for...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4316318A-FBBD-4D31-A46D-DD34FCD4B027}"/>
              </a:ext>
            </a:extLst>
          </p:cNvPr>
          <p:cNvCxnSpPr>
            <a:cxnSpLocks/>
            <a:stCxn id="50" idx="2"/>
            <a:endCxn id="8" idx="0"/>
          </p:cNvCxnSpPr>
          <p:nvPr/>
        </p:nvCxnSpPr>
        <p:spPr>
          <a:xfrm>
            <a:off x="10175925" y="1595702"/>
            <a:ext cx="4233" cy="28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69B7CE3F-E8BE-4BB2-A067-4F5E3905BDDC}"/>
              </a:ext>
            </a:extLst>
          </p:cNvPr>
          <p:cNvSpPr txBox="1"/>
          <p:nvPr/>
        </p:nvSpPr>
        <p:spPr>
          <a:xfrm>
            <a:off x="9702595" y="2226336"/>
            <a:ext cx="1002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</a:rPr>
              <a:t>tid</a:t>
            </a:r>
            <a:r>
              <a:rPr lang="pt-BR" sz="1200" dirty="0">
                <a:solidFill>
                  <a:schemeClr val="tx2"/>
                </a:solidFill>
              </a:rPr>
              <a:t> ...</a:t>
            </a:r>
          </a:p>
          <a:p>
            <a:r>
              <a:rPr lang="pt-BR" sz="1200" dirty="0" err="1">
                <a:solidFill>
                  <a:schemeClr val="tx2"/>
                </a:solidFill>
              </a:rPr>
              <a:t>if</a:t>
            </a:r>
            <a:r>
              <a:rPr lang="pt-BR" sz="1200" dirty="0">
                <a:solidFill>
                  <a:schemeClr val="tx2"/>
                </a:solidFill>
              </a:rPr>
              <a:t> ...</a:t>
            </a:r>
          </a:p>
          <a:p>
            <a:r>
              <a:rPr lang="pt-BR" sz="1200" dirty="0">
                <a:solidFill>
                  <a:schemeClr val="tx2"/>
                </a:solidFill>
              </a:rPr>
              <a:t>printf...</a:t>
            </a:r>
          </a:p>
          <a:p>
            <a:endParaRPr lang="pt-BR" dirty="0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9D170194-FB8A-4356-9864-B5CD410F20F5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171692" y="3601422"/>
            <a:ext cx="8466" cy="42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C79E7A68-6694-4538-A9FB-AAA5135C72A5}"/>
              </a:ext>
            </a:extLst>
          </p:cNvPr>
          <p:cNvCxnSpPr>
            <a:cxnSpLocks/>
          </p:cNvCxnSpPr>
          <p:nvPr/>
        </p:nvCxnSpPr>
        <p:spPr>
          <a:xfrm flipV="1">
            <a:off x="5594888" y="1247249"/>
            <a:ext cx="3833967" cy="83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have Direita 89">
            <a:extLst>
              <a:ext uri="{FF2B5EF4-FFF2-40B4-BE49-F238E27FC236}">
                <a16:creationId xmlns:a16="http://schemas.microsoft.com/office/drawing/2014/main" id="{21C7AFB9-466D-40DF-8370-06E46FEA31CD}"/>
              </a:ext>
            </a:extLst>
          </p:cNvPr>
          <p:cNvSpPr/>
          <p:nvPr/>
        </p:nvSpPr>
        <p:spPr>
          <a:xfrm>
            <a:off x="5135104" y="1585851"/>
            <a:ext cx="331191" cy="1012698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258F978C-CFB3-4318-BD4A-D31FE92CE2D5}"/>
              </a:ext>
            </a:extLst>
          </p:cNvPr>
          <p:cNvCxnSpPr>
            <a:cxnSpLocks/>
          </p:cNvCxnSpPr>
          <p:nvPr/>
        </p:nvCxnSpPr>
        <p:spPr>
          <a:xfrm flipV="1">
            <a:off x="7020732" y="1924454"/>
            <a:ext cx="1697130" cy="106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have Direita 97">
            <a:extLst>
              <a:ext uri="{FF2B5EF4-FFF2-40B4-BE49-F238E27FC236}">
                <a16:creationId xmlns:a16="http://schemas.microsoft.com/office/drawing/2014/main" id="{03D2B4FE-8E45-4245-9DE3-C1BB7DB842A7}"/>
              </a:ext>
            </a:extLst>
          </p:cNvPr>
          <p:cNvSpPr/>
          <p:nvPr/>
        </p:nvSpPr>
        <p:spPr>
          <a:xfrm>
            <a:off x="6377339" y="3391403"/>
            <a:ext cx="331191" cy="1433736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D2A832A9-EBE1-47CC-A5F8-FC2CD56A5516}"/>
              </a:ext>
            </a:extLst>
          </p:cNvPr>
          <p:cNvCxnSpPr/>
          <p:nvPr/>
        </p:nvCxnSpPr>
        <p:spPr>
          <a:xfrm flipV="1">
            <a:off x="6891580" y="2505559"/>
            <a:ext cx="2626304" cy="156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008C9256-3AF2-48A8-A763-1C4FF61433F7}"/>
              </a:ext>
            </a:extLst>
          </p:cNvPr>
          <p:cNvCxnSpPr>
            <a:endCxn id="40" idx="1"/>
          </p:cNvCxnSpPr>
          <p:nvPr/>
        </p:nvCxnSpPr>
        <p:spPr>
          <a:xfrm flipV="1">
            <a:off x="3187485" y="2920456"/>
            <a:ext cx="6241370" cy="211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have Direita 102">
            <a:extLst>
              <a:ext uri="{FF2B5EF4-FFF2-40B4-BE49-F238E27FC236}">
                <a16:creationId xmlns:a16="http://schemas.microsoft.com/office/drawing/2014/main" id="{8B59CD5D-C5BB-4C63-95C9-FCE0AB69970E}"/>
              </a:ext>
            </a:extLst>
          </p:cNvPr>
          <p:cNvSpPr/>
          <p:nvPr/>
        </p:nvSpPr>
        <p:spPr>
          <a:xfrm>
            <a:off x="6377338" y="5093078"/>
            <a:ext cx="331191" cy="641295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2EC440CE-4FC2-4E8E-B28D-0565BCDACB24}"/>
              </a:ext>
            </a:extLst>
          </p:cNvPr>
          <p:cNvCxnSpPr>
            <a:endCxn id="45" idx="0"/>
          </p:cNvCxnSpPr>
          <p:nvPr/>
        </p:nvCxnSpPr>
        <p:spPr>
          <a:xfrm flipV="1">
            <a:off x="6834753" y="3336570"/>
            <a:ext cx="2818764" cy="205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2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D3CAB9-22D3-47B1-AC12-5CE8F7727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5" y="190828"/>
            <a:ext cx="7262339" cy="65302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429888-013E-493A-8301-6E65E8A02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020" y="190828"/>
            <a:ext cx="3231055" cy="65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63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096000" y="1005286"/>
            <a:ext cx="560229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b="1" err="1">
                <a:solidFill>
                  <a:schemeClr val="bg1"/>
                </a:solidFill>
                <a:latin typeface="+mj-lt"/>
                <a:cs typeface="Arial" pitchFamily="34" charset="0"/>
              </a:rPr>
              <a:t>Exercício</a:t>
            </a:r>
            <a:r>
              <a:rPr lang="en-US" altLang="ko-KR" sz="8000" b="1">
                <a:solidFill>
                  <a:schemeClr val="bg1"/>
                </a:solidFill>
                <a:latin typeface="+mj-lt"/>
                <a:cs typeface="Arial" pitchFamily="34" charset="0"/>
              </a:rPr>
              <a:t> 3</a:t>
            </a:r>
            <a:endParaRPr lang="ko-KR" altLang="en-US" sz="8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D499CE25-5254-46A1-B0F6-C4DB2BD1C616}"/>
              </a:ext>
            </a:extLst>
          </p:cNvPr>
          <p:cNvSpPr txBox="1"/>
          <p:nvPr/>
        </p:nvSpPr>
        <p:spPr>
          <a:xfrm>
            <a:off x="9491690" y="3429000"/>
            <a:ext cx="20659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exemplo01.c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91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74">
            <a:extLst>
              <a:ext uri="{FF2B5EF4-FFF2-40B4-BE49-F238E27FC236}">
                <a16:creationId xmlns:a16="http://schemas.microsoft.com/office/drawing/2014/main" id="{13120A53-A221-4997-8122-3EB6D12E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6442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505ACE7-ECA9-4865-90B6-7C7F1A7098AD}"/>
              </a:ext>
            </a:extLst>
          </p:cNvPr>
          <p:cNvSpPr/>
          <p:nvPr/>
        </p:nvSpPr>
        <p:spPr>
          <a:xfrm>
            <a:off x="8796306" y="1846873"/>
            <a:ext cx="2609373" cy="2505638"/>
          </a:xfrm>
          <a:prstGeom prst="rect">
            <a:avLst/>
          </a:prstGeom>
          <a:solidFill>
            <a:schemeClr val="accent4">
              <a:lumMod val="20000"/>
              <a:lumOff val="8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luxograma: Terminação 8">
            <a:extLst>
              <a:ext uri="{FF2B5EF4-FFF2-40B4-BE49-F238E27FC236}">
                <a16:creationId xmlns:a16="http://schemas.microsoft.com/office/drawing/2014/main" id="{619ABA8C-A1F4-46D7-935C-62821A873AE1}"/>
              </a:ext>
            </a:extLst>
          </p:cNvPr>
          <p:cNvSpPr/>
          <p:nvPr/>
        </p:nvSpPr>
        <p:spPr>
          <a:xfrm>
            <a:off x="9517933" y="544931"/>
            <a:ext cx="1177871" cy="23764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0B9DD8-E6CA-4B1B-8903-91167775100C}"/>
              </a:ext>
            </a:extLst>
          </p:cNvPr>
          <p:cNvSpPr txBox="1"/>
          <p:nvPr/>
        </p:nvSpPr>
        <p:spPr>
          <a:xfrm>
            <a:off x="9761929" y="504188"/>
            <a:ext cx="805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DE9E6AC-6F49-4D12-8BAA-3F46CCE4D4D4}"/>
              </a:ext>
            </a:extLst>
          </p:cNvPr>
          <p:cNvSpPr/>
          <p:nvPr/>
        </p:nvSpPr>
        <p:spPr>
          <a:xfrm>
            <a:off x="8777732" y="1809668"/>
            <a:ext cx="260937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867B0A-756E-4AC0-88AA-FAEF503AD173}"/>
              </a:ext>
            </a:extLst>
          </p:cNvPr>
          <p:cNvSpPr/>
          <p:nvPr/>
        </p:nvSpPr>
        <p:spPr>
          <a:xfrm>
            <a:off x="8779375" y="4309429"/>
            <a:ext cx="2626304" cy="179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D8B1323-B65F-4EB5-B027-E7ADA5F823B8}"/>
              </a:ext>
            </a:extLst>
          </p:cNvPr>
          <p:cNvGrpSpPr/>
          <p:nvPr/>
        </p:nvGrpSpPr>
        <p:grpSpPr>
          <a:xfrm>
            <a:off x="9575949" y="5335076"/>
            <a:ext cx="1177871" cy="307777"/>
            <a:chOff x="9639943" y="6100073"/>
            <a:chExt cx="1177871" cy="307777"/>
          </a:xfrm>
        </p:grpSpPr>
        <p:sp>
          <p:nvSpPr>
            <p:cNvPr id="14" name="Fluxograma: Terminação 13">
              <a:extLst>
                <a:ext uri="{FF2B5EF4-FFF2-40B4-BE49-F238E27FC236}">
                  <a16:creationId xmlns:a16="http://schemas.microsoft.com/office/drawing/2014/main" id="{2200CAF2-81AE-474B-B32A-F8C7742D1A55}"/>
                </a:ext>
              </a:extLst>
            </p:cNvPr>
            <p:cNvSpPr/>
            <p:nvPr/>
          </p:nvSpPr>
          <p:spPr>
            <a:xfrm>
              <a:off x="9639943" y="6139910"/>
              <a:ext cx="1177871" cy="23764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9439D25-DE58-4F66-94F8-10CEA2F86799}"/>
                </a:ext>
              </a:extLst>
            </p:cNvPr>
            <p:cNvSpPr txBox="1"/>
            <p:nvPr/>
          </p:nvSpPr>
          <p:spPr>
            <a:xfrm>
              <a:off x="10011902" y="6100073"/>
              <a:ext cx="805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fim</a:t>
              </a:r>
            </a:p>
          </p:txBody>
        </p:sp>
      </p:grp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6316976-5AA1-467D-8DF0-D4EC961D80B6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095117" y="5123336"/>
            <a:ext cx="0" cy="22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1EFF5B-96FC-4B42-8B5D-AEBB194A3BDB}"/>
              </a:ext>
            </a:extLst>
          </p:cNvPr>
          <p:cNvSpPr txBox="1"/>
          <p:nvPr/>
        </p:nvSpPr>
        <p:spPr>
          <a:xfrm>
            <a:off x="9377782" y="2006232"/>
            <a:ext cx="1270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Região paralela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69EF386-D30D-45FC-8A34-F4E78D6E48B6}"/>
              </a:ext>
            </a:extLst>
          </p:cNvPr>
          <p:cNvSpPr txBox="1"/>
          <p:nvPr/>
        </p:nvSpPr>
        <p:spPr>
          <a:xfrm>
            <a:off x="8727486" y="1623113"/>
            <a:ext cx="702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FF0000"/>
                </a:solidFill>
              </a:rPr>
              <a:t>fork</a:t>
            </a:r>
            <a:endParaRPr lang="pt-BR" sz="1400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8E447EC-C672-4D92-9089-43ACEE9D29F4}"/>
              </a:ext>
            </a:extLst>
          </p:cNvPr>
          <p:cNvSpPr txBox="1"/>
          <p:nvPr/>
        </p:nvSpPr>
        <p:spPr>
          <a:xfrm>
            <a:off x="8735882" y="4039987"/>
            <a:ext cx="54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00B050"/>
                </a:solidFill>
              </a:rPr>
              <a:t>join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526E3D2-33C5-4221-8F62-2D7B064145E0}"/>
              </a:ext>
            </a:extLst>
          </p:cNvPr>
          <p:cNvSpPr/>
          <p:nvPr/>
        </p:nvSpPr>
        <p:spPr>
          <a:xfrm>
            <a:off x="9506196" y="1186614"/>
            <a:ext cx="1177841" cy="37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95336A5-25F9-45D7-AC90-508BFC38E084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flipH="1">
            <a:off x="10095117" y="782572"/>
            <a:ext cx="11752" cy="40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FA6EE1-6E10-49DD-8F2B-78158D2153C7}"/>
              </a:ext>
            </a:extLst>
          </p:cNvPr>
          <p:cNvSpPr txBox="1"/>
          <p:nvPr/>
        </p:nvSpPr>
        <p:spPr>
          <a:xfrm>
            <a:off x="9559133" y="1241583"/>
            <a:ext cx="900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int...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FECF203-CD05-4BAB-B86D-9E86B6BD4C2A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 flipH="1">
            <a:off x="10082419" y="1561262"/>
            <a:ext cx="12698" cy="24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DD648D5-5732-446C-B801-BA211A4916E5}"/>
              </a:ext>
            </a:extLst>
          </p:cNvPr>
          <p:cNvSpPr txBox="1"/>
          <p:nvPr/>
        </p:nvSpPr>
        <p:spPr>
          <a:xfrm>
            <a:off x="9602166" y="2317755"/>
            <a:ext cx="960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tx2"/>
                </a:solidFill>
              </a:rPr>
              <a:t>tid</a:t>
            </a:r>
            <a:r>
              <a:rPr lang="pt-BR" sz="1200" dirty="0">
                <a:solidFill>
                  <a:schemeClr val="tx2"/>
                </a:solidFill>
              </a:rPr>
              <a:t> ...</a:t>
            </a:r>
          </a:p>
          <a:p>
            <a:r>
              <a:rPr lang="pt-BR" sz="1200" dirty="0">
                <a:solidFill>
                  <a:schemeClr val="tx2"/>
                </a:solidFill>
              </a:rPr>
              <a:t>printf...</a:t>
            </a:r>
            <a:endParaRPr lang="pt-BR" dirty="0"/>
          </a:p>
        </p:txBody>
      </p:sp>
      <p:sp>
        <p:nvSpPr>
          <p:cNvPr id="34" name="Fluxograma: Decisão 33">
            <a:extLst>
              <a:ext uri="{FF2B5EF4-FFF2-40B4-BE49-F238E27FC236}">
                <a16:creationId xmlns:a16="http://schemas.microsoft.com/office/drawing/2014/main" id="{CB4F918F-4185-45E7-B701-F2E44645D70B}"/>
              </a:ext>
            </a:extLst>
          </p:cNvPr>
          <p:cNvSpPr/>
          <p:nvPr/>
        </p:nvSpPr>
        <p:spPr>
          <a:xfrm>
            <a:off x="9738870" y="3099692"/>
            <a:ext cx="687095" cy="31684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629791D-EF10-4409-B1AE-9F08CB17E4C2}"/>
              </a:ext>
            </a:extLst>
          </p:cNvPr>
          <p:cNvSpPr/>
          <p:nvPr/>
        </p:nvSpPr>
        <p:spPr>
          <a:xfrm>
            <a:off x="10254209" y="3590488"/>
            <a:ext cx="739604" cy="430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B904E87-2099-426C-94E7-EE51B5B0A485}"/>
              </a:ext>
            </a:extLst>
          </p:cNvPr>
          <p:cNvSpPr txBox="1"/>
          <p:nvPr/>
        </p:nvSpPr>
        <p:spPr>
          <a:xfrm>
            <a:off x="10271012" y="3587726"/>
            <a:ext cx="900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int...</a:t>
            </a:r>
          </a:p>
          <a:p>
            <a:r>
              <a:rPr lang="pt-BR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Printf...</a:t>
            </a:r>
          </a:p>
        </p:txBody>
      </p: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D41D742-78E1-4626-8F03-2E4BBCB6BED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0425965" y="3258113"/>
            <a:ext cx="198046" cy="342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89EF0DCE-F46F-4B5E-960B-7E49167E5F68}"/>
              </a:ext>
            </a:extLst>
          </p:cNvPr>
          <p:cNvCxnSpPr/>
          <p:nvPr/>
        </p:nvCxnSpPr>
        <p:spPr>
          <a:xfrm rot="5400000">
            <a:off x="9031263" y="3606962"/>
            <a:ext cx="1061586" cy="353629"/>
          </a:xfrm>
          <a:prstGeom prst="bentConnector3">
            <a:avLst>
              <a:gd name="adj1" fmla="val 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5BAC41A-FF75-4CE7-957B-36D5910D19D8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>
            <a:off x="10082417" y="2779420"/>
            <a:ext cx="1" cy="320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B158651B-55C0-47F8-B8C0-CEFBE073D680}"/>
              </a:ext>
            </a:extLst>
          </p:cNvPr>
          <p:cNvSpPr/>
          <p:nvPr/>
        </p:nvSpPr>
        <p:spPr>
          <a:xfrm>
            <a:off x="9725315" y="4692450"/>
            <a:ext cx="739604" cy="430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53E62E73-FB7B-430E-8156-4D2C80AF3C56}"/>
              </a:ext>
            </a:extLst>
          </p:cNvPr>
          <p:cNvCxnSpPr>
            <a:stCxn id="12" idx="2"/>
            <a:endCxn id="55" idx="0"/>
          </p:cNvCxnSpPr>
          <p:nvPr/>
        </p:nvCxnSpPr>
        <p:spPr>
          <a:xfrm>
            <a:off x="10092527" y="4488685"/>
            <a:ext cx="2590" cy="20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F33CB651-1D57-431A-BF1B-F8B544E83694}"/>
              </a:ext>
            </a:extLst>
          </p:cNvPr>
          <p:cNvSpPr txBox="1"/>
          <p:nvPr/>
        </p:nvSpPr>
        <p:spPr>
          <a:xfrm>
            <a:off x="8747065" y="4257033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private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nthreads</a:t>
            </a:r>
            <a:r>
              <a:rPr lang="pt-BR" sz="1200" dirty="0">
                <a:solidFill>
                  <a:schemeClr val="bg1"/>
                </a:solidFill>
              </a:rPr>
              <a:t>, id</a:t>
            </a: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E5DA789-C104-4146-8973-4155F4A74161}"/>
              </a:ext>
            </a:extLst>
          </p:cNvPr>
          <p:cNvCxnSpPr/>
          <p:nvPr/>
        </p:nvCxnSpPr>
        <p:spPr>
          <a:xfrm flipV="1">
            <a:off x="3438144" y="1372388"/>
            <a:ext cx="5947097" cy="74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18FDA5AE-4E8E-4708-B23A-72E598C1DBD5}"/>
              </a:ext>
            </a:extLst>
          </p:cNvPr>
          <p:cNvSpPr txBox="1"/>
          <p:nvPr/>
        </p:nvSpPr>
        <p:spPr>
          <a:xfrm>
            <a:off x="9809096" y="4775961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printf...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6630F062-94CE-4331-B0A8-D376C818F728}"/>
              </a:ext>
            </a:extLst>
          </p:cNvPr>
          <p:cNvCxnSpPr>
            <a:cxnSpLocks/>
          </p:cNvCxnSpPr>
          <p:nvPr/>
        </p:nvCxnSpPr>
        <p:spPr>
          <a:xfrm flipV="1">
            <a:off x="1629332" y="2144731"/>
            <a:ext cx="7654158" cy="52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026E7413-F3E0-4E39-A65E-75F0DD51EA28}"/>
              </a:ext>
            </a:extLst>
          </p:cNvPr>
          <p:cNvCxnSpPr>
            <a:cxnSpLocks/>
          </p:cNvCxnSpPr>
          <p:nvPr/>
        </p:nvCxnSpPr>
        <p:spPr>
          <a:xfrm>
            <a:off x="2823667" y="2740665"/>
            <a:ext cx="5797079" cy="164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F8F2EA50-8EA3-4F04-B64C-56A31A6E1FC1}"/>
              </a:ext>
            </a:extLst>
          </p:cNvPr>
          <p:cNvCxnSpPr>
            <a:cxnSpLocks/>
          </p:cNvCxnSpPr>
          <p:nvPr/>
        </p:nvCxnSpPr>
        <p:spPr>
          <a:xfrm>
            <a:off x="4320291" y="4967021"/>
            <a:ext cx="5171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54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66DF503-4E40-4206-A3C1-9FEDE729E33B}"/>
              </a:ext>
            </a:extLst>
          </p:cNvPr>
          <p:cNvSpPr txBox="1"/>
          <p:nvPr/>
        </p:nvSpPr>
        <p:spPr>
          <a:xfrm>
            <a:off x="7783374" y="636636"/>
            <a:ext cx="371842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Neste exemplo simples, a thread principal cria uma região paralela.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Todas as threads do time obtêm seu id de thread e o imprimem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A thread principal imprime apenas o número total de threads.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Duas rotinas </a:t>
            </a:r>
            <a:r>
              <a:rPr lang="pt-BR" sz="1400" dirty="0" err="1"/>
              <a:t>OpemMP</a:t>
            </a:r>
            <a:r>
              <a:rPr lang="pt-BR" sz="1400" dirty="0"/>
              <a:t> são usadas para </a:t>
            </a:r>
            <a:r>
              <a:rPr lang="pt-BR" sz="1400" dirty="0" err="1"/>
              <a:t>obtero</a:t>
            </a:r>
            <a:r>
              <a:rPr lang="pt-BR" sz="1400" dirty="0"/>
              <a:t> número de threads e cada ID de thread.</a:t>
            </a:r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O que acontece se tirar o </a:t>
            </a:r>
            <a:r>
              <a:rPr lang="pt-BR" sz="1400" dirty="0" err="1"/>
              <a:t>private</a:t>
            </a:r>
            <a:r>
              <a:rPr lang="pt-BR" sz="1400" dirty="0"/>
              <a:t>() da linha19?</a:t>
            </a:r>
          </a:p>
          <a:p>
            <a:endParaRPr lang="pt-BR" sz="1400" dirty="0"/>
          </a:p>
          <a:p>
            <a:r>
              <a:rPr lang="pt-BR" sz="1400" dirty="0"/>
              <a:t>Provavelmente antes da execução do </a:t>
            </a:r>
            <a:r>
              <a:rPr lang="pt-BR" sz="1400" dirty="0" err="1"/>
              <a:t>if</a:t>
            </a:r>
            <a:r>
              <a:rPr lang="pt-BR" sz="1400" dirty="0"/>
              <a:t> da linha 27 alguma thread altera o valor de </a:t>
            </a:r>
            <a:r>
              <a:rPr lang="pt-BR" sz="1400" dirty="0" err="1"/>
              <a:t>tid</a:t>
            </a:r>
            <a:r>
              <a:rPr lang="pt-BR" sz="1400" dirty="0"/>
              <a:t>, fazendo com que o resultado final seja inconsistente.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8F1706-27BC-4751-8736-32295BD1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26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1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509A4F1F-35B8-478C-8B02-8E3E798EE658}"/>
              </a:ext>
            </a:extLst>
          </p:cNvPr>
          <p:cNvSpPr/>
          <p:nvPr/>
        </p:nvSpPr>
        <p:spPr>
          <a:xfrm>
            <a:off x="8803037" y="743919"/>
            <a:ext cx="2867187" cy="1663484"/>
          </a:xfrm>
          <a:prstGeom prst="wedgeEllipseCallout">
            <a:avLst>
              <a:gd name="adj1" fmla="val -53626"/>
              <a:gd name="adj2" fmla="val 74301"/>
            </a:avLst>
          </a:prstGeom>
          <a:solidFill>
            <a:schemeClr val="tx2">
              <a:lumMod val="60000"/>
              <a:lumOff val="40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373342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1E27F-9076-4DF8-A8A7-CD559C25DB7F}"/>
              </a:ext>
            </a:extLst>
          </p:cNvPr>
          <p:cNvGrpSpPr/>
          <p:nvPr/>
        </p:nvGrpSpPr>
        <p:grpSpPr>
          <a:xfrm>
            <a:off x="-1307918" y="2706339"/>
            <a:ext cx="5194118" cy="1943687"/>
            <a:chOff x="-501572" y="1660557"/>
            <a:chExt cx="4104456" cy="1315414"/>
          </a:xfrm>
        </p:grpSpPr>
        <p:sp>
          <p:nvSpPr>
            <p:cNvPr id="12" name="Right Arrow 8">
              <a:extLst>
                <a:ext uri="{FF2B5EF4-FFF2-40B4-BE49-F238E27FC236}">
                  <a16:creationId xmlns:a16="http://schemas.microsoft.com/office/drawing/2014/main" id="{AD64E655-BE2E-4769-BF7F-A6D4CDF601B1}"/>
                </a:ext>
              </a:extLst>
            </p:cNvPr>
            <p:cNvSpPr/>
            <p:nvPr/>
          </p:nvSpPr>
          <p:spPr>
            <a:xfrm>
              <a:off x="-501572" y="1823843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CFB-2F66-48D4-BA1B-34F24DA12A71}"/>
                </a:ext>
              </a:extLst>
            </p:cNvPr>
            <p:cNvSpPr txBox="1"/>
            <p:nvPr/>
          </p:nvSpPr>
          <p:spPr>
            <a:xfrm>
              <a:off x="633925" y="1660557"/>
              <a:ext cx="232639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Objetivos</a:t>
              </a: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 do OpenMP: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5DDF7F-7B79-48D2-9CDC-A7D8AD75CC39}"/>
              </a:ext>
            </a:extLst>
          </p:cNvPr>
          <p:cNvSpPr txBox="1"/>
          <p:nvPr/>
        </p:nvSpPr>
        <p:spPr>
          <a:xfrm>
            <a:off x="4386146" y="454998"/>
            <a:ext cx="694439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Padronização: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Fornecer um padrão entre uma variedade de arquiteturas/plataformas de memória compartilhada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Definido e endossado conjuntamente por um grupo de grandes fornecedores de hardware e software de computador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Enxuto e representativo: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Estabelecer um conjunto simples e limitado de diretrizes para a programação de máquinas de memória compartilhada.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Um paralelismo significativo pode ser implementado usando apenas 3 ou 4 diretivas.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Este objetivo está se tornando menos significativo a cada nova versão, aparentemente.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Facilidade de uso: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Fornecer capacidade de paralelizar incrementalmente um programa em série, ao contrário das bibliotecas de passagem de mensagens que normalmente requerem uma abordagem de tudo ou nada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Fornecer a capacidade de implementar tanto o paralelismo de granularidade grossa como o paralelismo de granularidade fina.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Portabilidade: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A API é especificada para C/C++ e Fortran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Fórum público para API e adesão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+mn-cs"/>
              </a:rPr>
              <a:t>A maioria das principais plataformas foram implementadas, incluindo as plataformas Unix/Linux e Windows</a:t>
            </a:r>
          </a:p>
        </p:txBody>
      </p:sp>
    </p:spTree>
    <p:extLst>
      <p:ext uri="{BB962C8B-B14F-4D97-AF65-F5344CB8AC3E}">
        <p14:creationId xmlns:p14="http://schemas.microsoft.com/office/powerpoint/2010/main" val="7322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1E27F-9076-4DF8-A8A7-CD559C25DB7F}"/>
              </a:ext>
            </a:extLst>
          </p:cNvPr>
          <p:cNvGrpSpPr/>
          <p:nvPr/>
        </p:nvGrpSpPr>
        <p:grpSpPr>
          <a:xfrm>
            <a:off x="-1307918" y="2947615"/>
            <a:ext cx="5472000" cy="1702412"/>
            <a:chOff x="-501572" y="1823843"/>
            <a:chExt cx="4104456" cy="1152128"/>
          </a:xfrm>
        </p:grpSpPr>
        <p:sp>
          <p:nvSpPr>
            <p:cNvPr id="12" name="Right Arrow 8">
              <a:extLst>
                <a:ext uri="{FF2B5EF4-FFF2-40B4-BE49-F238E27FC236}">
                  <a16:creationId xmlns:a16="http://schemas.microsoft.com/office/drawing/2014/main" id="{AD64E655-BE2E-4769-BF7F-A6D4CDF601B1}"/>
                </a:ext>
              </a:extLst>
            </p:cNvPr>
            <p:cNvSpPr/>
            <p:nvPr/>
          </p:nvSpPr>
          <p:spPr>
            <a:xfrm>
              <a:off x="-501572" y="1823843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CFB-2F66-48D4-BA1B-34F24DA12A71}"/>
                </a:ext>
              </a:extLst>
            </p:cNvPr>
            <p:cNvSpPr txBox="1"/>
            <p:nvPr/>
          </p:nvSpPr>
          <p:spPr>
            <a:xfrm>
              <a:off x="633925" y="2393628"/>
              <a:ext cx="2326398" cy="37492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História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5DDF7F-7B79-48D2-9CDC-A7D8AD75CC39}"/>
              </a:ext>
            </a:extLst>
          </p:cNvPr>
          <p:cNvSpPr txBox="1"/>
          <p:nvPr/>
        </p:nvSpPr>
        <p:spPr>
          <a:xfrm>
            <a:off x="4386146" y="454998"/>
            <a:ext cx="63636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No início dos anos 90, os fornecedores de máquinas de memória compartilhada forneciam extensões de programação Fortran similares, baseadas em diretrizes: “O usuário aumentaria um programa Fortran serial com diretrizes especificando quais loops seriam paralelizados”. O compilador seria responsável pela paralelização automática de tais loops através dos processadores SMP.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Todas as implementações eram funcionalmente semelhantes, mas foram continham divergências (como de costume).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A primeira tentativa de uma norma foi o rascunho para o ANSI X3H5 em 1994. Ela nunca foi adotada, em grande parte devido ao declínio do interesse à medida que as máquinas de memória distribuída se tornaram populares.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Entretanto, não muito depois disso, novas arquiteturas de máquinas de memória compartilhada começaram a prevalecer, e o interesse foi retomado.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A especificação da norma </a:t>
            </a:r>
            <a:r>
              <a:rPr kumimoji="0" lang="pt-BR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OpenMP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começou na primavera de 1997, assumindo o lugar onde a ANSI X3H5 havia deixado de existir.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Liderado pelo Conselho de Revisão da Arquitetura do </a:t>
            </a:r>
            <a:r>
              <a:rPr kumimoji="0" lang="pt-B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OpenMP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- </a:t>
            </a:r>
            <a:r>
              <a:rPr kumimoji="0" lang="pt-BR" altLang="ko-K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Architecture</a:t>
            </a:r>
            <a:r>
              <a:rPr kumimoji="0" lang="pt-BR" altLang="ko-K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 Review Board 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(ARB). ) Lista completa no site oficial do </a:t>
            </a:r>
            <a:r>
              <a:rPr kumimoji="0" lang="pt-BR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OpenMP</a:t>
            </a:r>
            <a:r>
              <a:rPr lang="pt-BR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: </a:t>
            </a:r>
            <a:r>
              <a:rPr kumimoji="0" lang="pt-BR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https://www.openmp.org/</a:t>
            </a:r>
            <a:endParaRPr kumimoji="0" lang="pt-BR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16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A1E27F-9076-4DF8-A8A7-CD559C25DB7F}"/>
              </a:ext>
            </a:extLst>
          </p:cNvPr>
          <p:cNvGrpSpPr/>
          <p:nvPr/>
        </p:nvGrpSpPr>
        <p:grpSpPr>
          <a:xfrm flipH="1">
            <a:off x="8222164" y="360533"/>
            <a:ext cx="3806283" cy="1702412"/>
            <a:chOff x="-501572" y="1823843"/>
            <a:chExt cx="4104456" cy="1152128"/>
          </a:xfrm>
        </p:grpSpPr>
        <p:sp>
          <p:nvSpPr>
            <p:cNvPr id="12" name="Right Arrow 8">
              <a:extLst>
                <a:ext uri="{FF2B5EF4-FFF2-40B4-BE49-F238E27FC236}">
                  <a16:creationId xmlns:a16="http://schemas.microsoft.com/office/drawing/2014/main" id="{AD64E655-BE2E-4769-BF7F-A6D4CDF601B1}"/>
                </a:ext>
              </a:extLst>
            </p:cNvPr>
            <p:cNvSpPr/>
            <p:nvPr/>
          </p:nvSpPr>
          <p:spPr>
            <a:xfrm>
              <a:off x="-501572" y="1823843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177CFB-2F66-48D4-BA1B-34F24DA12A71}"/>
                </a:ext>
              </a:extLst>
            </p:cNvPr>
            <p:cNvSpPr txBox="1"/>
            <p:nvPr/>
          </p:nvSpPr>
          <p:spPr>
            <a:xfrm>
              <a:off x="633925" y="2393628"/>
              <a:ext cx="2326398" cy="37492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rPr>
                <a:t>História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56B0752-191C-4B91-A06D-567D2976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068" y="3449230"/>
            <a:ext cx="8181239" cy="26057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18A77B1-F199-4B48-80BC-4FA0EB043602}"/>
              </a:ext>
            </a:extLst>
          </p:cNvPr>
          <p:cNvSpPr txBox="1"/>
          <p:nvPr/>
        </p:nvSpPr>
        <p:spPr>
          <a:xfrm>
            <a:off x="3001759" y="360533"/>
            <a:ext cx="47279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/>
              <a:t>OpenMP</a:t>
            </a:r>
            <a:r>
              <a:rPr lang="pt-BR" sz="1400" dirty="0"/>
              <a:t> continua a evoluir, com novas construções e características sendo acrescentadas ao longo do tempo.</a:t>
            </a:r>
          </a:p>
          <a:p>
            <a:endParaRPr lang="pt-BR" sz="1400" dirty="0"/>
          </a:p>
          <a:p>
            <a:r>
              <a:rPr lang="pt-BR" sz="1400" dirty="0"/>
              <a:t>Inicialmente, as especificações API foram lançadas separadamente para C e Fortran. Desde 2005, elas têm sido lançadas em conjunto.</a:t>
            </a:r>
          </a:p>
          <a:p>
            <a:endParaRPr lang="pt-BR" sz="1400" dirty="0"/>
          </a:p>
          <a:p>
            <a:r>
              <a:rPr lang="pt-BR" sz="1400" dirty="0"/>
              <a:t>A tabela ao lado apresenta a história do lançamento do </a:t>
            </a:r>
            <a:r>
              <a:rPr lang="pt-BR" sz="1400" dirty="0" err="1"/>
              <a:t>OpenMP</a:t>
            </a:r>
            <a:r>
              <a:rPr lang="pt-BR" sz="1400" dirty="0"/>
              <a:t> API. Em Novembro de 2021 foi lançada a versão 5.2.</a:t>
            </a: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9E626C32-AE38-4CC9-9AC9-A2789CA6B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190957"/>
              </p:ext>
            </p:extLst>
          </p:nvPr>
        </p:nvGraphicFramePr>
        <p:xfrm>
          <a:off x="116958" y="246694"/>
          <a:ext cx="2392326" cy="48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63">
                  <a:extLst>
                    <a:ext uri="{9D8B030D-6E8A-4147-A177-3AD203B41FA5}">
                      <a16:colId xmlns:a16="http://schemas.microsoft.com/office/drawing/2014/main" val="2179598739"/>
                    </a:ext>
                  </a:extLst>
                </a:gridCol>
                <a:gridCol w="1196163">
                  <a:extLst>
                    <a:ext uri="{9D8B030D-6E8A-4147-A177-3AD203B41FA5}">
                      <a16:colId xmlns:a16="http://schemas.microsoft.com/office/drawing/2014/main" val="423870353"/>
                    </a:ext>
                  </a:extLst>
                </a:gridCol>
              </a:tblGrid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Mês/ano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Versão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33412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Out1997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Fortran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550234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Out1998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C/C++ 1.0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17048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Nov1999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Fortran 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125318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Nov2000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Fortran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44489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Mar2002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C/C++ 2.0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5236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Mai2005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86168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May2008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029592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Jul2011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021825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Jul2013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750720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Nov2018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33548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Nov2020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811834"/>
                  </a:ext>
                </a:extLst>
              </a:tr>
              <a:tr h="369930">
                <a:tc>
                  <a:txBody>
                    <a:bodyPr/>
                    <a:lstStyle/>
                    <a:p>
                      <a:r>
                        <a:rPr lang="pt-BR" sz="1200" dirty="0"/>
                        <a:t>Nov2021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err="1"/>
                        <a:t>OpenMP</a:t>
                      </a:r>
                      <a:r>
                        <a:rPr lang="pt-BR" sz="1200" dirty="0"/>
                        <a:t> 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23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94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683187" y="662107"/>
            <a:ext cx="454526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Modelo de programação </a:t>
            </a:r>
            <a:r>
              <a:rPr kumimoji="0" lang="pt-BR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OpenMP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752992" y="2112869"/>
            <a:ext cx="440564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Modelos de memória compartilhada</a:t>
            </a:r>
          </a:p>
          <a:p>
            <a:endParaRPr lang="pt-BR" sz="1400" dirty="0"/>
          </a:p>
          <a:p>
            <a:r>
              <a:rPr lang="pt-BR" sz="1400" dirty="0"/>
              <a:t>O </a:t>
            </a:r>
            <a:r>
              <a:rPr lang="pt-BR" sz="1400" dirty="0" err="1"/>
              <a:t>OpenMP</a:t>
            </a:r>
            <a:r>
              <a:rPr lang="pt-BR" sz="1400" dirty="0"/>
              <a:t> é projetado para máquinas multiprocessador/centro de memória compartilhada.</a:t>
            </a:r>
          </a:p>
          <a:p>
            <a:endParaRPr lang="pt-BR" sz="1400" dirty="0"/>
          </a:p>
          <a:p>
            <a:r>
              <a:rPr lang="pt-BR" sz="1400" dirty="0"/>
              <a:t>A arquitetura subjacente pode ser a memória compartilhada UMA ou NUMA.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0F478B2-2AC9-4D6B-B68C-5F0CD2BF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85" y="664994"/>
            <a:ext cx="3924502" cy="289574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88DF41F-E822-4436-9CC1-519C6973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69" y="3912827"/>
            <a:ext cx="4534133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F69B38E-F118-4684-8051-86FD0452A09F}"/>
              </a:ext>
            </a:extLst>
          </p:cNvPr>
          <p:cNvSpPr/>
          <p:nvPr/>
        </p:nvSpPr>
        <p:spPr>
          <a:xfrm>
            <a:off x="6616644" y="889844"/>
            <a:ext cx="4496602" cy="5174032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5000"/>
                  <a:lumOff val="95000"/>
                  <a:alpha val="65000"/>
                </a:schemeClr>
              </a:gs>
              <a:gs pos="6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31250EA-FD50-45AE-93BC-1C903CC8522D}"/>
              </a:ext>
            </a:extLst>
          </p:cNvPr>
          <p:cNvSpPr/>
          <p:nvPr/>
        </p:nvSpPr>
        <p:spPr>
          <a:xfrm>
            <a:off x="1078754" y="889844"/>
            <a:ext cx="4496602" cy="5174032"/>
          </a:xfrm>
          <a:prstGeom prst="rect">
            <a:avLst/>
          </a:prstGeom>
          <a:gradFill flip="none" rotWithShape="1">
            <a:gsLst>
              <a:gs pos="2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1333452" y="1153147"/>
            <a:ext cx="3873978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Paralelismo baseado em threads</a:t>
            </a:r>
          </a:p>
          <a:p>
            <a:endParaRPr lang="pt-BR" sz="1400" dirty="0"/>
          </a:p>
          <a:p>
            <a:pPr algn="just"/>
            <a:r>
              <a:rPr lang="pt-BR" sz="1400" dirty="0"/>
              <a:t>Os programas </a:t>
            </a:r>
            <a:r>
              <a:rPr lang="pt-BR" sz="1400" dirty="0" err="1"/>
              <a:t>OpenMP</a:t>
            </a:r>
            <a:r>
              <a:rPr lang="pt-BR" sz="1400" dirty="0"/>
              <a:t> realizam o paralelismo exclusivamente através do uso de </a:t>
            </a:r>
            <a:r>
              <a:rPr lang="pt-BR" sz="1400" i="1" dirty="0"/>
              <a:t>threads.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Uma </a:t>
            </a:r>
            <a:r>
              <a:rPr lang="pt-BR" sz="1400" i="1" dirty="0"/>
              <a:t>thread</a:t>
            </a:r>
            <a:r>
              <a:rPr lang="pt-BR" sz="1400" dirty="0"/>
              <a:t> de execução é a menor unidade de processamento que pode ser programada por um sistema operacional. A </a:t>
            </a:r>
            <a:r>
              <a:rPr lang="pt-BR" sz="1400" dirty="0" err="1"/>
              <a:t>idéia</a:t>
            </a:r>
            <a:r>
              <a:rPr lang="pt-BR" sz="1400" dirty="0"/>
              <a:t> de uma sub-rotina que pode ser programada para funcionar de forma autônoma pode ajudar a explicar o que é uma </a:t>
            </a:r>
            <a:r>
              <a:rPr lang="pt-BR" sz="1400" i="1" dirty="0"/>
              <a:t>thread</a:t>
            </a:r>
            <a:r>
              <a:rPr lang="pt-BR" sz="1400" dirty="0"/>
              <a:t>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As </a:t>
            </a:r>
            <a:r>
              <a:rPr lang="pt-BR" sz="1400" i="1" dirty="0"/>
              <a:t>threads</a:t>
            </a:r>
            <a:r>
              <a:rPr lang="pt-BR" sz="1400" dirty="0"/>
              <a:t> existem dentro dos recursos de um único processo. Sem o processo, elas deixam de existir.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Tipicamente, o número de </a:t>
            </a:r>
            <a:r>
              <a:rPr lang="pt-BR" sz="1400" i="1" dirty="0"/>
              <a:t>threads</a:t>
            </a:r>
            <a:r>
              <a:rPr lang="pt-BR" sz="1400" dirty="0"/>
              <a:t> corresponde ao número de processadores/centros da máquina. Entretanto, o uso real das </a:t>
            </a:r>
            <a:r>
              <a:rPr lang="pt-BR" sz="1400" i="1" dirty="0"/>
              <a:t>threads</a:t>
            </a:r>
            <a:r>
              <a:rPr lang="pt-BR" sz="1400" dirty="0"/>
              <a:t> depende da aplicação.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EF3BBA4-7CDF-411B-BA7B-2533DEF995D0}"/>
              </a:ext>
            </a:extLst>
          </p:cNvPr>
          <p:cNvSpPr txBox="1"/>
          <p:nvPr/>
        </p:nvSpPr>
        <p:spPr>
          <a:xfrm>
            <a:off x="6875017" y="1367225"/>
            <a:ext cx="3922136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Paralelismo explícito</a:t>
            </a:r>
          </a:p>
          <a:p>
            <a:endParaRPr lang="pt-BR" sz="1400" dirty="0"/>
          </a:p>
          <a:p>
            <a:pPr algn="just"/>
            <a:r>
              <a:rPr lang="pt-BR" sz="1400" dirty="0" err="1"/>
              <a:t>OpenMP</a:t>
            </a:r>
            <a:r>
              <a:rPr lang="pt-BR" sz="1400" dirty="0"/>
              <a:t> é um modelo de programação explícito (não automático), oferecendo ao programador controle total sobre a paralelização.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A paralelização pode ser tão simples quanto pegar um programa em série e inserir diretrizes de compilação....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Ou tão complexa como a inserção de sub-rotinas para definir múltiplos níveis de paralelismo, bloqueios e até mesmo bloqueios aninhados.</a:t>
            </a:r>
          </a:p>
        </p:txBody>
      </p:sp>
    </p:spTree>
    <p:extLst>
      <p:ext uri="{BB962C8B-B14F-4D97-AF65-F5344CB8AC3E}">
        <p14:creationId xmlns:p14="http://schemas.microsoft.com/office/powerpoint/2010/main" val="3927964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1328285" y="1320730"/>
            <a:ext cx="48800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Modelo </a:t>
            </a:r>
            <a:r>
              <a:rPr lang="pt-BR" sz="1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fork-join</a:t>
            </a:r>
            <a:endParaRPr lang="pt-BR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400" dirty="0"/>
          </a:p>
          <a:p>
            <a:r>
              <a:rPr lang="pt-BR" sz="1400" dirty="0" err="1"/>
              <a:t>OpenMP</a:t>
            </a:r>
            <a:r>
              <a:rPr lang="pt-BR" sz="1400" dirty="0"/>
              <a:t> usa o modelo de execução paralela </a:t>
            </a:r>
            <a:r>
              <a:rPr lang="pt-BR" sz="1400" b="1" i="1" dirty="0" err="1"/>
              <a:t>fork-join</a:t>
            </a:r>
            <a:r>
              <a:rPr lang="pt-BR" sz="1400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432E8F-4382-475B-AF99-C4C36124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76" y="2975567"/>
            <a:ext cx="7715647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6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6397D0C-B7BB-4E5F-978F-9CB6C70AF8AB}"/>
              </a:ext>
            </a:extLst>
          </p:cNvPr>
          <p:cNvSpPr txBox="1"/>
          <p:nvPr/>
        </p:nvSpPr>
        <p:spPr>
          <a:xfrm>
            <a:off x="1328285" y="1320730"/>
            <a:ext cx="1023165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Modelo </a:t>
            </a:r>
            <a:r>
              <a:rPr lang="pt-BR" sz="1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fork-join</a:t>
            </a:r>
            <a:endParaRPr lang="pt-BR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pt-BR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pt-BR" sz="1400" dirty="0"/>
              <a:t>Todos os programas </a:t>
            </a:r>
            <a:r>
              <a:rPr lang="pt-BR" sz="1400" dirty="0" err="1"/>
              <a:t>OpenMP</a:t>
            </a:r>
            <a:r>
              <a:rPr lang="pt-BR" sz="1400" dirty="0"/>
              <a:t> começam como um único processo: a </a:t>
            </a:r>
            <a:r>
              <a:rPr lang="pt-BR" sz="1400" i="1" dirty="0"/>
              <a:t>thread</a:t>
            </a:r>
            <a:r>
              <a:rPr lang="pt-BR" sz="1400" dirty="0"/>
              <a:t> mestre. A thread mestre é executada sequencialmente até que a primeira construção de região paralela seja encontrada.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FORK: a </a:t>
            </a:r>
            <a:r>
              <a:rPr lang="pt-BR" sz="1400" i="1" dirty="0"/>
              <a:t>thread </a:t>
            </a:r>
            <a:r>
              <a:rPr lang="pt-BR" sz="1400" dirty="0"/>
              <a:t>máster cria então um time de </a:t>
            </a:r>
            <a:r>
              <a:rPr lang="pt-BR" sz="1400" i="1" dirty="0"/>
              <a:t>threads</a:t>
            </a:r>
            <a:r>
              <a:rPr lang="pt-BR" sz="1400" dirty="0"/>
              <a:t> paralelas.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As declarações no programa que são incluídas pela construção da região paralela são então executadas em paralelo entre as várias </a:t>
            </a:r>
            <a:r>
              <a:rPr lang="pt-BR" sz="1400" i="1" dirty="0"/>
              <a:t>threads</a:t>
            </a:r>
            <a:r>
              <a:rPr lang="pt-BR" sz="1400" dirty="0"/>
              <a:t> do time.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JOIN: quando as </a:t>
            </a:r>
            <a:r>
              <a:rPr lang="pt-BR" sz="1400" i="1" dirty="0"/>
              <a:t>threads</a:t>
            </a:r>
            <a:r>
              <a:rPr lang="pt-BR" sz="1400" dirty="0"/>
              <a:t> da equipe completam as declarações na construção da região paralela, elas se sincronizam e terminam, deixando apenas a </a:t>
            </a:r>
            <a:r>
              <a:rPr lang="pt-BR" sz="1400" i="1" dirty="0"/>
              <a:t>thread</a:t>
            </a:r>
            <a:r>
              <a:rPr lang="pt-BR" sz="1400" dirty="0"/>
              <a:t> mestra.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O número de regiões paralelas e as </a:t>
            </a:r>
            <a:r>
              <a:rPr lang="pt-BR" sz="1400" i="1" dirty="0"/>
              <a:t>threads</a:t>
            </a:r>
            <a:r>
              <a:rPr lang="pt-BR" sz="1400" dirty="0"/>
              <a:t> que as compõem são arbitrárias.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432E8F-4382-475B-AF99-C4C36124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3" y="4654636"/>
            <a:ext cx="5073815" cy="14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154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1919</Words>
  <Application>Microsoft Office PowerPoint</Application>
  <PresentationFormat>Widescreen</PresentationFormat>
  <Paragraphs>275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Courier New</vt:lpstr>
      <vt:lpstr>Cover and End Slide Master</vt:lpstr>
      <vt:lpstr>Contents Slide Master</vt:lpstr>
      <vt:lpstr>Section Break Slide Master</vt:lpstr>
      <vt:lpstr>1_Contents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Cap Jose Anilto dos Anjos</cp:lastModifiedBy>
  <cp:revision>122</cp:revision>
  <dcterms:created xsi:type="dcterms:W3CDTF">2019-01-14T06:35:35Z</dcterms:created>
  <dcterms:modified xsi:type="dcterms:W3CDTF">2022-03-22T17:25:19Z</dcterms:modified>
</cp:coreProperties>
</file>